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13"/>
  </p:notesMasterIdLst>
  <p:handoutMasterIdLst>
    <p:handoutMasterId r:id="rId14"/>
  </p:handoutMasterIdLst>
  <p:sldIdLst>
    <p:sldId id="270" r:id="rId5"/>
    <p:sldId id="283" r:id="rId6"/>
    <p:sldId id="271" r:id="rId7"/>
    <p:sldId id="285" r:id="rId8"/>
    <p:sldId id="293" r:id="rId9"/>
    <p:sldId id="291" r:id="rId10"/>
    <p:sldId id="282" r:id="rId11"/>
    <p:sldId id="275" r:id="rId12"/>
  </p:sldIdLst>
  <p:sldSz cx="12192000" cy="6858000"/>
  <p:notesSz cx="6858000" cy="9144000"/>
  <p:defaultTextStyle>
    <a:defPPr rtl="0">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181"/>
    <a:srgbClr val="FFFEF3"/>
    <a:srgbClr val="131418"/>
    <a:srgbClr val="F8F8F8"/>
    <a:srgbClr val="B2C2F8"/>
    <a:srgbClr val="DDE0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574" autoAdjust="0"/>
  </p:normalViewPr>
  <p:slideViewPr>
    <p:cSldViewPr snapToGrid="0">
      <p:cViewPr varScale="1">
        <p:scale>
          <a:sx n="69" d="100"/>
          <a:sy n="69" d="100"/>
        </p:scale>
        <p:origin x="780" y="66"/>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89" d="100"/>
          <a:sy n="89" d="100"/>
        </p:scale>
        <p:origin x="286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14971123-C95C-453C-A9D5-00BDF4A5AD7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a:extLst>
              <a:ext uri="{FF2B5EF4-FFF2-40B4-BE49-F238E27FC236}">
                <a16:creationId xmlns:a16="http://schemas.microsoft.com/office/drawing/2014/main" id="{1160C378-59BE-43B2-83FF-54D437D996C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55641E-CCFC-4E89-B116-29EBDA899612}" type="datetime1">
              <a:rPr lang="ru-RU" smtClean="0"/>
              <a:t>12.02.2020</a:t>
            </a:fld>
            <a:endParaRPr lang="ru-RU"/>
          </a:p>
        </p:txBody>
      </p:sp>
      <p:sp>
        <p:nvSpPr>
          <p:cNvPr id="4" name="Нижний колонтитул 3">
            <a:extLst>
              <a:ext uri="{FF2B5EF4-FFF2-40B4-BE49-F238E27FC236}">
                <a16:creationId xmlns:a16="http://schemas.microsoft.com/office/drawing/2014/main" id="{110EE18A-5D08-4A03-81FA-A08765B6A8E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a:extLst>
              <a:ext uri="{FF2B5EF4-FFF2-40B4-BE49-F238E27FC236}">
                <a16:creationId xmlns:a16="http://schemas.microsoft.com/office/drawing/2014/main" id="{64069C2E-B66E-4353-8983-81050D8268A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0663942-A2A1-4009-9911-2B6BDF89C97A}" type="slidenum">
              <a:rPr lang="ru-RU" smtClean="0"/>
              <a:t>‹#›</a:t>
            </a:fld>
            <a:endParaRPr lang="ru-RU"/>
          </a:p>
        </p:txBody>
      </p:sp>
    </p:spTree>
    <p:extLst>
      <p:ext uri="{BB962C8B-B14F-4D97-AF65-F5344CB8AC3E}">
        <p14:creationId xmlns:p14="http://schemas.microsoft.com/office/powerpoint/2010/main" val="127009982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ru-RU" noProof="0"/>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29DBF936-D90B-4398-A458-19DC79474E1B}" type="datetime1">
              <a:rPr lang="ru-RU" noProof="0" smtClean="0"/>
              <a:t>12.02.2020</a:t>
            </a:fld>
            <a:endParaRPr lang="ru-RU" noProof="0"/>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ru-RU" noProof="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ru-RU" noProof="0"/>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33DCE8F5-1341-475C-BF40-2E24D91E8058}" type="slidenum">
              <a:rPr lang="ru-RU" noProof="0" smtClean="0"/>
              <a:t>‹#›</a:t>
            </a:fld>
            <a:endParaRPr lang="ru-RU" noProof="0"/>
          </a:p>
        </p:txBody>
      </p:sp>
    </p:spTree>
    <p:extLst>
      <p:ext uri="{BB962C8B-B14F-4D97-AF65-F5344CB8AC3E}">
        <p14:creationId xmlns:p14="http://schemas.microsoft.com/office/powerpoint/2010/main" val="90649717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rtl="0"/>
            <a:fld id="{33DCE8F5-1341-475C-BF40-2E24D91E8058}" type="slidenum">
              <a:rPr lang="ru-RU" smtClean="0"/>
              <a:t>1</a:t>
            </a:fld>
            <a:endParaRPr lang="ru-RU"/>
          </a:p>
        </p:txBody>
      </p:sp>
    </p:spTree>
    <p:extLst>
      <p:ext uri="{BB962C8B-B14F-4D97-AF65-F5344CB8AC3E}">
        <p14:creationId xmlns:p14="http://schemas.microsoft.com/office/powerpoint/2010/main" val="3872901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rtl="0"/>
            <a:fld id="{33DCE8F5-1341-475C-BF40-2E24D91E8058}" type="slidenum">
              <a:rPr lang="ru-RU" smtClean="0"/>
              <a:t>2</a:t>
            </a:fld>
            <a:endParaRPr lang="ru-RU"/>
          </a:p>
        </p:txBody>
      </p:sp>
    </p:spTree>
    <p:extLst>
      <p:ext uri="{BB962C8B-B14F-4D97-AF65-F5344CB8AC3E}">
        <p14:creationId xmlns:p14="http://schemas.microsoft.com/office/powerpoint/2010/main" val="71184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rtl="0"/>
            <a:fld id="{33DCE8F5-1341-475C-BF40-2E24D91E8058}" type="slidenum">
              <a:rPr lang="ru-RU" smtClean="0"/>
              <a:t>3</a:t>
            </a:fld>
            <a:endParaRPr lang="ru-RU"/>
          </a:p>
        </p:txBody>
      </p:sp>
    </p:spTree>
    <p:extLst>
      <p:ext uri="{BB962C8B-B14F-4D97-AF65-F5344CB8AC3E}">
        <p14:creationId xmlns:p14="http://schemas.microsoft.com/office/powerpoint/2010/main" val="260958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rtl="0"/>
            <a:fld id="{33DCE8F5-1341-475C-BF40-2E24D91E8058}" type="slidenum">
              <a:rPr lang="ru-RU" smtClean="0"/>
              <a:t>4</a:t>
            </a:fld>
            <a:endParaRPr lang="ru-RU"/>
          </a:p>
        </p:txBody>
      </p:sp>
    </p:spTree>
    <p:extLst>
      <p:ext uri="{BB962C8B-B14F-4D97-AF65-F5344CB8AC3E}">
        <p14:creationId xmlns:p14="http://schemas.microsoft.com/office/powerpoint/2010/main" val="42312887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DCE8F5-1341-475C-BF40-2E24D91E8058}"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0967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rtl="0"/>
            <a:fld id="{33DCE8F5-1341-475C-BF40-2E24D91E8058}" type="slidenum">
              <a:rPr lang="ru-RU" smtClean="0"/>
              <a:t>7</a:t>
            </a:fld>
            <a:endParaRPr lang="ru-RU"/>
          </a:p>
        </p:txBody>
      </p:sp>
    </p:spTree>
    <p:extLst>
      <p:ext uri="{BB962C8B-B14F-4D97-AF65-F5344CB8AC3E}">
        <p14:creationId xmlns:p14="http://schemas.microsoft.com/office/powerpoint/2010/main" val="1405405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pPr rtl="0"/>
            <a:fld id="{33DCE8F5-1341-475C-BF40-2E24D91E8058}" type="slidenum">
              <a:rPr lang="ru-RU" smtClean="0"/>
              <a:t>8</a:t>
            </a:fld>
            <a:endParaRPr lang="ru-RU"/>
          </a:p>
        </p:txBody>
      </p:sp>
    </p:spTree>
    <p:extLst>
      <p:ext uri="{BB962C8B-B14F-4D97-AF65-F5344CB8AC3E}">
        <p14:creationId xmlns:p14="http://schemas.microsoft.com/office/powerpoint/2010/main" val="434973974"/>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Обложка">
    <p:spTree>
      <p:nvGrpSpPr>
        <p:cNvPr id="1" name=""/>
        <p:cNvGrpSpPr/>
        <p:nvPr/>
      </p:nvGrpSpPr>
      <p:grpSpPr>
        <a:xfrm>
          <a:off x="0" y="0"/>
          <a:ext cx="0" cy="0"/>
          <a:chOff x="0" y="0"/>
          <a:chExt cx="0" cy="0"/>
        </a:xfrm>
      </p:grpSpPr>
      <p:sp>
        <p:nvSpPr>
          <p:cNvPr id="36" name="Прямоугольник 35">
            <a:extLst>
              <a:ext uri="{FF2B5EF4-FFF2-40B4-BE49-F238E27FC236}">
                <a16:creationId xmlns:a16="http://schemas.microsoft.com/office/drawing/2014/main" id="{F63C6AD2-C991-4548-924C-6CC660667895}"/>
              </a:ext>
            </a:extLst>
          </p:cNvPr>
          <p:cNvSpPr/>
          <p:nvPr userDrawn="1"/>
        </p:nvSpPr>
        <p:spPr>
          <a:xfrm>
            <a:off x="0" y="4837454"/>
            <a:ext cx="12192000" cy="20247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0" name="Рисунок 9">
            <a:extLst>
              <a:ext uri="{FF2B5EF4-FFF2-40B4-BE49-F238E27FC236}">
                <a16:creationId xmlns:a16="http://schemas.microsoft.com/office/drawing/2014/main" id="{140927D5-AE1A-4ABD-BD8F-2F78723FF0D6}"/>
              </a:ext>
            </a:extLst>
          </p:cNvPr>
          <p:cNvSpPr>
            <a:spLocks noGrp="1"/>
          </p:cNvSpPr>
          <p:nvPr userDrawn="1">
            <p:ph type="pic" sz="quarter" idx="10" hasCustomPrompt="1"/>
          </p:nvPr>
        </p:nvSpPr>
        <p:spPr>
          <a:xfrm>
            <a:off x="0" y="1"/>
            <a:ext cx="12191999" cy="4837454"/>
          </a:xfrm>
          <a:solidFill>
            <a:schemeClr val="bg1">
              <a:lumMod val="95000"/>
            </a:schemeClr>
          </a:solidFill>
        </p:spPr>
        <p:txBody>
          <a:bodyPr lIns="360000" tIns="360000" rtlCol="0" anchor="t"/>
          <a:lstStyle>
            <a:lvl1pPr marL="0" indent="0" algn="l">
              <a:buNone/>
              <a:defRPr sz="1600" i="1">
                <a:latin typeface="Times New Roman" panose="02020603050405020304" pitchFamily="18" charset="0"/>
                <a:cs typeface="Times New Roman" panose="02020603050405020304" pitchFamily="18" charset="0"/>
              </a:defRPr>
            </a:lvl1pPr>
          </a:lstStyle>
          <a:p>
            <a:pPr rtl="0"/>
            <a:r>
              <a:rPr lang="ru-RU" noProof="0"/>
              <a:t>Вставьте или перетащите свое изображение</a:t>
            </a:r>
          </a:p>
        </p:txBody>
      </p:sp>
      <p:sp>
        <p:nvSpPr>
          <p:cNvPr id="2" name="Заголовок 1">
            <a:extLst>
              <a:ext uri="{FF2B5EF4-FFF2-40B4-BE49-F238E27FC236}">
                <a16:creationId xmlns:a16="http://schemas.microsoft.com/office/drawing/2014/main" id="{8487E03C-DE68-4CE8-A7F1-B9DD28846BC8}"/>
              </a:ext>
            </a:extLst>
          </p:cNvPr>
          <p:cNvSpPr>
            <a:spLocks noGrp="1"/>
          </p:cNvSpPr>
          <p:nvPr userDrawn="1">
            <p:ph type="ctrTitle"/>
          </p:nvPr>
        </p:nvSpPr>
        <p:spPr>
          <a:xfrm>
            <a:off x="617704" y="5211721"/>
            <a:ext cx="4371792" cy="1128778"/>
          </a:xfrm>
        </p:spPr>
        <p:txBody>
          <a:bodyPr rtlCol="0" anchor="b"/>
          <a:lstStyle>
            <a:lvl1pPr algn="l">
              <a:defRPr sz="4000"/>
            </a:lvl1pPr>
          </a:lstStyle>
          <a:p>
            <a:pPr rtl="0"/>
            <a:r>
              <a:rPr lang="ru-RU" noProof="0" smtClean="0"/>
              <a:t>Образец заголовка</a:t>
            </a:r>
            <a:endParaRPr lang="ru-RU" noProof="0"/>
          </a:p>
        </p:txBody>
      </p:sp>
      <p:grpSp>
        <p:nvGrpSpPr>
          <p:cNvPr id="29" name="Группа 28" title="Бумажная фоторамка">
            <a:extLst>
              <a:ext uri="{FF2B5EF4-FFF2-40B4-BE49-F238E27FC236}">
                <a16:creationId xmlns:a16="http://schemas.microsoft.com/office/drawing/2014/main" id="{677AFB22-6742-41C4-82FB-C4AE9A030367}"/>
              </a:ext>
            </a:extLst>
          </p:cNvPr>
          <p:cNvGrpSpPr/>
          <p:nvPr userDrawn="1"/>
        </p:nvGrpSpPr>
        <p:grpSpPr>
          <a:xfrm rot="21295767">
            <a:off x="5213054" y="1125704"/>
            <a:ext cx="3474160" cy="4337342"/>
            <a:chOff x="4636201" y="-1745975"/>
            <a:chExt cx="3474160" cy="4337342"/>
          </a:xfrm>
        </p:grpSpPr>
        <p:sp>
          <p:nvSpPr>
            <p:cNvPr id="15" name="Параллелограмм 14">
              <a:extLst>
                <a:ext uri="{FF2B5EF4-FFF2-40B4-BE49-F238E27FC236}">
                  <a16:creationId xmlns:a16="http://schemas.microsoft.com/office/drawing/2014/main" id="{AD8B2DCC-383E-4DE2-8D64-D0FDAAAFBD66}"/>
                </a:ext>
              </a:extLst>
            </p:cNvPr>
            <p:cNvSpPr/>
            <p:nvPr userDrawn="1"/>
          </p:nvSpPr>
          <p:spPr>
            <a:xfrm rot="5400000">
              <a:off x="4813604" y="-705389"/>
              <a:ext cx="3220061" cy="3373452"/>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6" name="Прямоугольник: скругленные углы 15">
              <a:extLst>
                <a:ext uri="{FF2B5EF4-FFF2-40B4-BE49-F238E27FC236}">
                  <a16:creationId xmlns:a16="http://schemas.microsoft.com/office/drawing/2014/main" id="{0BB3C4F0-6068-487E-B600-33DB85DB06FD}"/>
                </a:ext>
              </a:extLst>
            </p:cNvPr>
            <p:cNvSpPr/>
            <p:nvPr userDrawn="1"/>
          </p:nvSpPr>
          <p:spPr>
            <a:xfrm>
              <a:off x="4636201" y="-1745975"/>
              <a:ext cx="3220061" cy="3910358"/>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grpSp>
      <p:sp>
        <p:nvSpPr>
          <p:cNvPr id="18" name="Рисунок 17">
            <a:extLst>
              <a:ext uri="{FF2B5EF4-FFF2-40B4-BE49-F238E27FC236}">
                <a16:creationId xmlns:a16="http://schemas.microsoft.com/office/drawing/2014/main" id="{F2D0CD35-6F93-431A-997D-F16BD6DEDEE6}"/>
              </a:ext>
            </a:extLst>
          </p:cNvPr>
          <p:cNvSpPr>
            <a:spLocks noGrp="1"/>
          </p:cNvSpPr>
          <p:nvPr userDrawn="1">
            <p:ph type="pic" sz="quarter" idx="11" hasCustomPrompt="1"/>
          </p:nvPr>
        </p:nvSpPr>
        <p:spPr>
          <a:xfrm rot="21295767">
            <a:off x="5415274" y="1374875"/>
            <a:ext cx="2736000" cy="2880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pPr rtl="0"/>
            <a:r>
              <a:rPr lang="ru-RU" noProof="0"/>
              <a:t>Вставьте или перетащите свое фото</a:t>
            </a:r>
          </a:p>
        </p:txBody>
      </p:sp>
      <p:sp>
        <p:nvSpPr>
          <p:cNvPr id="3" name="Подзаголовок 2">
            <a:extLst>
              <a:ext uri="{FF2B5EF4-FFF2-40B4-BE49-F238E27FC236}">
                <a16:creationId xmlns:a16="http://schemas.microsoft.com/office/drawing/2014/main" id="{7EEE8855-FE55-4351-B21B-FE33CB8050C1}"/>
              </a:ext>
            </a:extLst>
          </p:cNvPr>
          <p:cNvSpPr>
            <a:spLocks noGrp="1"/>
          </p:cNvSpPr>
          <p:nvPr userDrawn="1">
            <p:ph type="subTitle" idx="1"/>
          </p:nvPr>
        </p:nvSpPr>
        <p:spPr>
          <a:xfrm>
            <a:off x="5461705" y="5313140"/>
            <a:ext cx="2178405" cy="1120015"/>
          </a:xfrm>
        </p:spPr>
        <p:txBody>
          <a:bodyPr rtlCol="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noProof="0" smtClean="0"/>
              <a:t>Образец подзаголовка</a:t>
            </a:r>
            <a:endParaRPr lang="ru-RU" noProof="0"/>
          </a:p>
        </p:txBody>
      </p:sp>
      <p:grpSp>
        <p:nvGrpSpPr>
          <p:cNvPr id="32" name="Группа 31" title="Бумажная фоторамка">
            <a:extLst>
              <a:ext uri="{FF2B5EF4-FFF2-40B4-BE49-F238E27FC236}">
                <a16:creationId xmlns:a16="http://schemas.microsoft.com/office/drawing/2014/main" id="{66FB9647-A9A4-4596-ABCF-E53AFFCAFB9F}"/>
              </a:ext>
            </a:extLst>
          </p:cNvPr>
          <p:cNvGrpSpPr/>
          <p:nvPr userDrawn="1"/>
        </p:nvGrpSpPr>
        <p:grpSpPr>
          <a:xfrm>
            <a:off x="8294018" y="401177"/>
            <a:ext cx="2847409" cy="3554872"/>
            <a:chOff x="12781483" y="-1318991"/>
            <a:chExt cx="3132150" cy="3910359"/>
          </a:xfrm>
        </p:grpSpPr>
        <p:sp>
          <p:nvSpPr>
            <p:cNvPr id="26" name="Параллелограмм 25">
              <a:extLst>
                <a:ext uri="{FF2B5EF4-FFF2-40B4-BE49-F238E27FC236}">
                  <a16:creationId xmlns:a16="http://schemas.microsoft.com/office/drawing/2014/main" id="{D6736371-3F18-4CDB-9DA9-9261F0E208A2}"/>
                </a:ext>
              </a:extLst>
            </p:cNvPr>
            <p:cNvSpPr/>
            <p:nvPr userDrawn="1"/>
          </p:nvSpPr>
          <p:spPr>
            <a:xfrm rot="5400000">
              <a:off x="12941422" y="-380844"/>
              <a:ext cx="2903066" cy="3041357"/>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7" name="Прямоугольник: скругленные углы 26">
              <a:extLst>
                <a:ext uri="{FF2B5EF4-FFF2-40B4-BE49-F238E27FC236}">
                  <a16:creationId xmlns:a16="http://schemas.microsoft.com/office/drawing/2014/main" id="{F9506654-1D1A-4961-B4A5-37A49D6CA565}"/>
                </a:ext>
              </a:extLst>
            </p:cNvPr>
            <p:cNvSpPr/>
            <p:nvPr userDrawn="1"/>
          </p:nvSpPr>
          <p:spPr>
            <a:xfrm>
              <a:off x="12781483" y="-1318991"/>
              <a:ext cx="2903066" cy="3525408"/>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grpSp>
      <p:sp>
        <p:nvSpPr>
          <p:cNvPr id="22" name="Рисунок 21">
            <a:extLst>
              <a:ext uri="{FF2B5EF4-FFF2-40B4-BE49-F238E27FC236}">
                <a16:creationId xmlns:a16="http://schemas.microsoft.com/office/drawing/2014/main" id="{9C367D40-BB87-4803-BDBA-AC460F1244D6}"/>
              </a:ext>
            </a:extLst>
          </p:cNvPr>
          <p:cNvSpPr>
            <a:spLocks noGrp="1"/>
          </p:cNvSpPr>
          <p:nvPr userDrawn="1">
            <p:ph type="pic" sz="quarter" idx="13" hasCustomPrompt="1"/>
          </p:nvPr>
        </p:nvSpPr>
        <p:spPr>
          <a:xfrm>
            <a:off x="8481972" y="577143"/>
            <a:ext cx="2242416" cy="2360438"/>
          </a:xfrm>
          <a:solidFill>
            <a:schemeClr val="tx1">
              <a:lumMod val="75000"/>
              <a:lumOff val="25000"/>
            </a:schemeClr>
          </a:solidFill>
          <a:effectLst>
            <a:innerShdw blurRad="25400" dist="12700" dir="13500000">
              <a:prstClr val="black">
                <a:alpha val="16000"/>
              </a:prstClr>
            </a:innerShdw>
          </a:effectLst>
        </p:spPr>
        <p:txBody>
          <a:bodyPr vert="horz" lIns="180000" tIns="0" rIns="180000" bIns="0" rtlCol="0" anchor="ctr">
            <a:noAutofit/>
          </a:bodyPr>
          <a:lstStyle>
            <a:lvl1pPr marL="0" indent="0" algn="ctr">
              <a:buNone/>
              <a:defRPr lang="en-ZA" sz="1600" i="1" dirty="0">
                <a:solidFill>
                  <a:schemeClr val="bg1"/>
                </a:solidFill>
                <a:latin typeface="Times New Roman" panose="02020603050405020304" pitchFamily="18" charset="0"/>
                <a:cs typeface="Times New Roman" panose="02020603050405020304" pitchFamily="18" charset="0"/>
              </a:defRPr>
            </a:lvl1pPr>
          </a:lstStyle>
          <a:p>
            <a:pPr marL="263525" lvl="0" indent="-263525" algn="ctr" rtl="0"/>
            <a:r>
              <a:rPr lang="ru-RU" noProof="0"/>
              <a:t>Вставьте или перетащите свое фото</a:t>
            </a:r>
          </a:p>
        </p:txBody>
      </p:sp>
      <p:grpSp>
        <p:nvGrpSpPr>
          <p:cNvPr id="33" name="Группа 32" title="Бумажная фоторамка">
            <a:extLst>
              <a:ext uri="{FF2B5EF4-FFF2-40B4-BE49-F238E27FC236}">
                <a16:creationId xmlns:a16="http://schemas.microsoft.com/office/drawing/2014/main" id="{8E420E19-DB68-48C3-A1A6-532E242347B9}"/>
              </a:ext>
            </a:extLst>
          </p:cNvPr>
          <p:cNvGrpSpPr/>
          <p:nvPr userDrawn="1"/>
        </p:nvGrpSpPr>
        <p:grpSpPr>
          <a:xfrm rot="182524">
            <a:off x="8625708" y="3010143"/>
            <a:ext cx="2699564" cy="3418505"/>
            <a:chOff x="8372395" y="-1103087"/>
            <a:chExt cx="2969520" cy="3760355"/>
          </a:xfrm>
        </p:grpSpPr>
        <p:sp>
          <p:nvSpPr>
            <p:cNvPr id="23" name="Параллелограмм 22">
              <a:extLst>
                <a:ext uri="{FF2B5EF4-FFF2-40B4-BE49-F238E27FC236}">
                  <a16:creationId xmlns:a16="http://schemas.microsoft.com/office/drawing/2014/main" id="{4995FC4C-C131-4103-8A8B-43882EF084F5}"/>
                </a:ext>
              </a:extLst>
            </p:cNvPr>
            <p:cNvSpPr/>
            <p:nvPr userDrawn="1"/>
          </p:nvSpPr>
          <p:spPr>
            <a:xfrm rot="16200000" flipH="1">
              <a:off x="8437722" y="-150836"/>
              <a:ext cx="2742777" cy="2873432"/>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4" name="Прямоугольник: скругленные углы 23">
              <a:extLst>
                <a:ext uri="{FF2B5EF4-FFF2-40B4-BE49-F238E27FC236}">
                  <a16:creationId xmlns:a16="http://schemas.microsoft.com/office/drawing/2014/main" id="{7196844A-D143-4ECC-8931-C09D2B29B259}"/>
                </a:ext>
              </a:extLst>
            </p:cNvPr>
            <p:cNvSpPr/>
            <p:nvPr userDrawn="1"/>
          </p:nvSpPr>
          <p:spPr>
            <a:xfrm>
              <a:off x="8599138" y="-1103087"/>
              <a:ext cx="2742777" cy="3330757"/>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grpSp>
      <p:sp>
        <p:nvSpPr>
          <p:cNvPr id="20" name="Рисунок 19">
            <a:extLst>
              <a:ext uri="{FF2B5EF4-FFF2-40B4-BE49-F238E27FC236}">
                <a16:creationId xmlns:a16="http://schemas.microsoft.com/office/drawing/2014/main" id="{8BC2FA13-02E5-4A0C-BA55-439D723E00C8}"/>
              </a:ext>
            </a:extLst>
          </p:cNvPr>
          <p:cNvSpPr>
            <a:spLocks noGrp="1"/>
          </p:cNvSpPr>
          <p:nvPr userDrawn="1">
            <p:ph type="pic" sz="quarter" idx="12" hasCustomPrompt="1"/>
          </p:nvPr>
        </p:nvSpPr>
        <p:spPr>
          <a:xfrm rot="182524">
            <a:off x="9041958" y="3196542"/>
            <a:ext cx="2118605" cy="2230110"/>
          </a:xfrm>
          <a:solidFill>
            <a:schemeClr val="tx1">
              <a:lumMod val="75000"/>
              <a:lumOff val="25000"/>
            </a:schemeClr>
          </a:solidFill>
          <a:effectLst>
            <a:innerShdw blurRad="25400" dist="12700" dir="13500000">
              <a:prstClr val="black">
                <a:alpha val="16000"/>
              </a:prstClr>
            </a:innerShdw>
          </a:effectLst>
        </p:spPr>
        <p:txBody>
          <a:bodyPr vert="horz" lIns="180000" tIns="0" rIns="180000" bIns="0" rtlCol="0" anchor="ctr">
            <a:noAutofit/>
          </a:bodyPr>
          <a:lstStyle>
            <a:lvl1pPr marL="0" indent="0" algn="ctr">
              <a:buNone/>
              <a:defRPr lang="en-ZA" sz="1600" i="1" dirty="0">
                <a:solidFill>
                  <a:schemeClr val="bg1"/>
                </a:solidFill>
                <a:latin typeface="Times New Roman" panose="02020603050405020304" pitchFamily="18" charset="0"/>
                <a:cs typeface="Times New Roman" panose="02020603050405020304" pitchFamily="18" charset="0"/>
              </a:defRPr>
            </a:lvl1pPr>
          </a:lstStyle>
          <a:p>
            <a:pPr marL="263525" lvl="0" indent="-263525" algn="ctr" rtl="0"/>
            <a:r>
              <a:rPr lang="ru-RU" noProof="0"/>
              <a:t>Вставьте или перетащите свое фото</a:t>
            </a:r>
          </a:p>
        </p:txBody>
      </p:sp>
    </p:spTree>
    <p:extLst>
      <p:ext uri="{BB962C8B-B14F-4D97-AF65-F5344CB8AC3E}">
        <p14:creationId xmlns:p14="http://schemas.microsoft.com/office/powerpoint/2010/main" val="80426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Сетка из 12 ячеек с подписями">
    <p:spTree>
      <p:nvGrpSpPr>
        <p:cNvPr id="1" name=""/>
        <p:cNvGrpSpPr/>
        <p:nvPr/>
      </p:nvGrpSpPr>
      <p:grpSpPr>
        <a:xfrm>
          <a:off x="0" y="0"/>
          <a:ext cx="0" cy="0"/>
          <a:chOff x="0" y="0"/>
          <a:chExt cx="0" cy="0"/>
        </a:xfrm>
      </p:grpSpPr>
      <p:sp>
        <p:nvSpPr>
          <p:cNvPr id="6" name="Нижний колонтитул 5">
            <a:extLst>
              <a:ext uri="{FF2B5EF4-FFF2-40B4-BE49-F238E27FC236}">
                <a16:creationId xmlns:a16="http://schemas.microsoft.com/office/drawing/2014/main" id="{C09F2D66-B264-4D7C-814F-A8F0575B7C2E}"/>
              </a:ext>
            </a:extLst>
          </p:cNvPr>
          <p:cNvSpPr>
            <a:spLocks noGrp="1"/>
          </p:cNvSpPr>
          <p:nvPr>
            <p:ph type="ftr" sz="quarter" idx="21"/>
          </p:nvPr>
        </p:nvSpPr>
        <p:spPr/>
        <p:txBody>
          <a:bodyPr rtlCol="0"/>
          <a:lstStyle/>
          <a:p>
            <a:pPr rtl="0"/>
            <a:r>
              <a:rPr lang="ru-RU" noProof="0"/>
              <a:t>Добавить нижний колонтитул</a:t>
            </a:r>
          </a:p>
        </p:txBody>
      </p:sp>
      <p:sp>
        <p:nvSpPr>
          <p:cNvPr id="7" name="Номер слайда 6">
            <a:extLst>
              <a:ext uri="{FF2B5EF4-FFF2-40B4-BE49-F238E27FC236}">
                <a16:creationId xmlns:a16="http://schemas.microsoft.com/office/drawing/2014/main" id="{37309B8E-E3FF-48B0-AE11-1D123D34371D}"/>
              </a:ext>
            </a:extLst>
          </p:cNvPr>
          <p:cNvSpPr>
            <a:spLocks noGrp="1"/>
          </p:cNvSpPr>
          <p:nvPr>
            <p:ph type="sldNum" sz="quarter" idx="22"/>
          </p:nvPr>
        </p:nvSpPr>
        <p:spPr/>
        <p:txBody>
          <a:bodyPr rtlCol="0"/>
          <a:lstStyle/>
          <a:p>
            <a:pPr rtl="0"/>
            <a:fld id="{058DB212-BFA2-403F-85EF-DFD3FF6D973A}" type="slidenum">
              <a:rPr lang="ru-RU" noProof="0" smtClean="0"/>
              <a:pPr/>
              <a:t>‹#›</a:t>
            </a:fld>
            <a:endParaRPr lang="ru-RU" noProof="0"/>
          </a:p>
        </p:txBody>
      </p:sp>
      <p:sp>
        <p:nvSpPr>
          <p:cNvPr id="33" name="Рисунок 17">
            <a:extLst>
              <a:ext uri="{FF2B5EF4-FFF2-40B4-BE49-F238E27FC236}">
                <a16:creationId xmlns:a16="http://schemas.microsoft.com/office/drawing/2014/main" id="{13FCE36B-BAA2-42E5-8BAF-73725A608552}"/>
              </a:ext>
            </a:extLst>
          </p:cNvPr>
          <p:cNvSpPr>
            <a:spLocks noGrp="1"/>
          </p:cNvSpPr>
          <p:nvPr>
            <p:ph type="pic" sz="quarter" idx="24" hasCustomPrompt="1"/>
          </p:nvPr>
        </p:nvSpPr>
        <p:spPr>
          <a:xfrm flipH="1">
            <a:off x="540000" y="489674"/>
            <a:ext cx="2160000" cy="2160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100" i="1">
                <a:solidFill>
                  <a:schemeClr val="bg1"/>
                </a:solidFill>
                <a:latin typeface="Times New Roman" panose="02020603050405020304" pitchFamily="18" charset="0"/>
                <a:cs typeface="Times New Roman" panose="02020603050405020304" pitchFamily="18" charset="0"/>
              </a:defRPr>
            </a:lvl1pPr>
          </a:lstStyle>
          <a:p>
            <a:pPr rtl="0"/>
            <a:r>
              <a:rPr lang="ru-RU" noProof="0"/>
              <a:t>Вставьте или перетащите свое фото</a:t>
            </a:r>
          </a:p>
        </p:txBody>
      </p:sp>
      <p:sp>
        <p:nvSpPr>
          <p:cNvPr id="17" name="Рисунок 17">
            <a:extLst>
              <a:ext uri="{FF2B5EF4-FFF2-40B4-BE49-F238E27FC236}">
                <a16:creationId xmlns:a16="http://schemas.microsoft.com/office/drawing/2014/main" id="{60194B38-D5EB-4E6D-B645-ACAD7884DBEC}"/>
              </a:ext>
            </a:extLst>
          </p:cNvPr>
          <p:cNvSpPr>
            <a:spLocks noGrp="1"/>
          </p:cNvSpPr>
          <p:nvPr>
            <p:ph type="pic" sz="quarter" idx="26" hasCustomPrompt="1"/>
          </p:nvPr>
        </p:nvSpPr>
        <p:spPr>
          <a:xfrm flipH="1">
            <a:off x="2778000" y="489674"/>
            <a:ext cx="2160000" cy="2160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100" i="1">
                <a:solidFill>
                  <a:schemeClr val="bg1"/>
                </a:solidFill>
                <a:latin typeface="Times New Roman" panose="02020603050405020304" pitchFamily="18" charset="0"/>
                <a:cs typeface="Times New Roman" panose="02020603050405020304" pitchFamily="18" charset="0"/>
              </a:defRPr>
            </a:lvl1pPr>
          </a:lstStyle>
          <a:p>
            <a:pPr rtl="0"/>
            <a:r>
              <a:rPr lang="ru-RU" noProof="0"/>
              <a:t>Вставьте или перетащите свое фото</a:t>
            </a:r>
          </a:p>
        </p:txBody>
      </p:sp>
      <p:sp>
        <p:nvSpPr>
          <p:cNvPr id="21" name="Рисунок 17">
            <a:extLst>
              <a:ext uri="{FF2B5EF4-FFF2-40B4-BE49-F238E27FC236}">
                <a16:creationId xmlns:a16="http://schemas.microsoft.com/office/drawing/2014/main" id="{0CF1ECCC-1CDA-4704-931C-44856CD73A1C}"/>
              </a:ext>
            </a:extLst>
          </p:cNvPr>
          <p:cNvSpPr>
            <a:spLocks noGrp="1"/>
          </p:cNvSpPr>
          <p:nvPr>
            <p:ph type="pic" sz="quarter" idx="28" hasCustomPrompt="1"/>
          </p:nvPr>
        </p:nvSpPr>
        <p:spPr>
          <a:xfrm flipH="1">
            <a:off x="5016000" y="489674"/>
            <a:ext cx="2160000" cy="2160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100" i="1">
                <a:solidFill>
                  <a:schemeClr val="bg1"/>
                </a:solidFill>
                <a:latin typeface="Times New Roman" panose="02020603050405020304" pitchFamily="18" charset="0"/>
                <a:cs typeface="Times New Roman" panose="02020603050405020304" pitchFamily="18" charset="0"/>
              </a:defRPr>
            </a:lvl1pPr>
          </a:lstStyle>
          <a:p>
            <a:pPr rtl="0"/>
            <a:r>
              <a:rPr lang="ru-RU" noProof="0"/>
              <a:t>Вставьте или перетащите свое фото</a:t>
            </a:r>
          </a:p>
        </p:txBody>
      </p:sp>
      <p:sp>
        <p:nvSpPr>
          <p:cNvPr id="23" name="Рисунок 17">
            <a:extLst>
              <a:ext uri="{FF2B5EF4-FFF2-40B4-BE49-F238E27FC236}">
                <a16:creationId xmlns:a16="http://schemas.microsoft.com/office/drawing/2014/main" id="{77657464-B880-4475-B938-A52717FD55D0}"/>
              </a:ext>
            </a:extLst>
          </p:cNvPr>
          <p:cNvSpPr>
            <a:spLocks noGrp="1"/>
          </p:cNvSpPr>
          <p:nvPr>
            <p:ph type="pic" sz="quarter" idx="30" hasCustomPrompt="1"/>
          </p:nvPr>
        </p:nvSpPr>
        <p:spPr>
          <a:xfrm flipH="1">
            <a:off x="7254000" y="489674"/>
            <a:ext cx="2160000" cy="2160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100" i="1">
                <a:solidFill>
                  <a:schemeClr val="bg1"/>
                </a:solidFill>
                <a:latin typeface="Times New Roman" panose="02020603050405020304" pitchFamily="18" charset="0"/>
                <a:cs typeface="Times New Roman" panose="02020603050405020304" pitchFamily="18" charset="0"/>
              </a:defRPr>
            </a:lvl1pPr>
          </a:lstStyle>
          <a:p>
            <a:pPr rtl="0"/>
            <a:r>
              <a:rPr lang="ru-RU" noProof="0"/>
              <a:t>Вставьте или перетащите свое фото</a:t>
            </a:r>
          </a:p>
        </p:txBody>
      </p:sp>
      <p:sp>
        <p:nvSpPr>
          <p:cNvPr id="25" name="Рисунок 17">
            <a:extLst>
              <a:ext uri="{FF2B5EF4-FFF2-40B4-BE49-F238E27FC236}">
                <a16:creationId xmlns:a16="http://schemas.microsoft.com/office/drawing/2014/main" id="{BC1CEC01-89BF-4175-8272-31CE9D920476}"/>
              </a:ext>
            </a:extLst>
          </p:cNvPr>
          <p:cNvSpPr>
            <a:spLocks noGrp="1"/>
          </p:cNvSpPr>
          <p:nvPr>
            <p:ph type="pic" sz="quarter" idx="32" hasCustomPrompt="1"/>
          </p:nvPr>
        </p:nvSpPr>
        <p:spPr>
          <a:xfrm flipH="1">
            <a:off x="9492000" y="489674"/>
            <a:ext cx="2160000" cy="2160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100" i="1">
                <a:solidFill>
                  <a:schemeClr val="bg1"/>
                </a:solidFill>
                <a:latin typeface="Times New Roman" panose="02020603050405020304" pitchFamily="18" charset="0"/>
                <a:cs typeface="Times New Roman" panose="02020603050405020304" pitchFamily="18" charset="0"/>
              </a:defRPr>
            </a:lvl1pPr>
          </a:lstStyle>
          <a:p>
            <a:pPr rtl="0"/>
            <a:r>
              <a:rPr lang="ru-RU" noProof="0"/>
              <a:t>Вставьте или перетащите свое фото</a:t>
            </a:r>
          </a:p>
        </p:txBody>
      </p:sp>
      <p:sp>
        <p:nvSpPr>
          <p:cNvPr id="15" name="Текст 10">
            <a:extLst>
              <a:ext uri="{FF2B5EF4-FFF2-40B4-BE49-F238E27FC236}">
                <a16:creationId xmlns:a16="http://schemas.microsoft.com/office/drawing/2014/main" id="{E77FA6E5-55F2-4560-8FE1-BE530710E4D8}"/>
              </a:ext>
            </a:extLst>
          </p:cNvPr>
          <p:cNvSpPr>
            <a:spLocks noGrp="1"/>
          </p:cNvSpPr>
          <p:nvPr>
            <p:ph type="body" sz="quarter" idx="18" hasCustomPrompt="1"/>
          </p:nvPr>
        </p:nvSpPr>
        <p:spPr>
          <a:xfrm>
            <a:off x="540000" y="2649674"/>
            <a:ext cx="2160000" cy="495300"/>
          </a:xfrm>
          <a:solidFill>
            <a:schemeClr val="bg1"/>
          </a:solidFill>
        </p:spPr>
        <p:txBody>
          <a:bodyPr rtlCol="0" anchor="ctr"/>
          <a:lstStyle>
            <a:lvl1pPr marL="0" indent="0" algn="ctr">
              <a:buNone/>
              <a:defRPr sz="1600" b="1" i="1"/>
            </a:lvl1pPr>
            <a:lvl2pPr marL="263525" indent="0" algn="ctr">
              <a:buNone/>
              <a:defRPr/>
            </a:lvl2pPr>
            <a:lvl3pPr marL="536575" indent="0" algn="ctr">
              <a:buNone/>
              <a:defRPr/>
            </a:lvl3pPr>
            <a:lvl4pPr marL="811213" indent="0" algn="ctr">
              <a:buNone/>
              <a:defRPr/>
            </a:lvl4pPr>
            <a:lvl5pPr marL="1074738" indent="0" algn="ctr">
              <a:buNone/>
              <a:defRPr/>
            </a:lvl5pPr>
          </a:lstStyle>
          <a:p>
            <a:pPr lvl="0" rtl="0"/>
            <a:r>
              <a:rPr lang="ru-RU" noProof="0"/>
              <a:t>Подпись фотографии</a:t>
            </a:r>
          </a:p>
        </p:txBody>
      </p:sp>
      <p:sp>
        <p:nvSpPr>
          <p:cNvPr id="20" name="Текст 10">
            <a:extLst>
              <a:ext uri="{FF2B5EF4-FFF2-40B4-BE49-F238E27FC236}">
                <a16:creationId xmlns:a16="http://schemas.microsoft.com/office/drawing/2014/main" id="{3528C08E-7D0D-4AFB-B0E6-D4A343F5416E}"/>
              </a:ext>
            </a:extLst>
          </p:cNvPr>
          <p:cNvSpPr>
            <a:spLocks noGrp="1"/>
          </p:cNvSpPr>
          <p:nvPr>
            <p:ph type="body" sz="quarter" idx="33" hasCustomPrompt="1"/>
          </p:nvPr>
        </p:nvSpPr>
        <p:spPr>
          <a:xfrm>
            <a:off x="2778000" y="2649674"/>
            <a:ext cx="2160000" cy="495300"/>
          </a:xfrm>
          <a:solidFill>
            <a:schemeClr val="bg1"/>
          </a:solidFill>
        </p:spPr>
        <p:txBody>
          <a:bodyPr rtlCol="0" anchor="ctr"/>
          <a:lstStyle>
            <a:lvl1pPr marL="0" indent="0" algn="ctr">
              <a:buNone/>
              <a:defRPr sz="1600" b="1" i="1"/>
            </a:lvl1pPr>
            <a:lvl2pPr marL="263525" indent="0" algn="ctr">
              <a:buNone/>
              <a:defRPr/>
            </a:lvl2pPr>
            <a:lvl3pPr marL="536575" indent="0" algn="ctr">
              <a:buNone/>
              <a:defRPr/>
            </a:lvl3pPr>
            <a:lvl4pPr marL="811213" indent="0" algn="ctr">
              <a:buNone/>
              <a:defRPr/>
            </a:lvl4pPr>
            <a:lvl5pPr marL="1074738" indent="0" algn="ctr">
              <a:buNone/>
              <a:defRPr/>
            </a:lvl5pPr>
          </a:lstStyle>
          <a:p>
            <a:pPr lvl="0" rtl="0"/>
            <a:r>
              <a:rPr lang="ru-RU" noProof="0"/>
              <a:t>Подпись фотографии</a:t>
            </a:r>
          </a:p>
        </p:txBody>
      </p:sp>
      <p:sp>
        <p:nvSpPr>
          <p:cNvPr id="26" name="Текст 10">
            <a:extLst>
              <a:ext uri="{FF2B5EF4-FFF2-40B4-BE49-F238E27FC236}">
                <a16:creationId xmlns:a16="http://schemas.microsoft.com/office/drawing/2014/main" id="{82623F1A-A25F-40E8-8677-0800DF89A58E}"/>
              </a:ext>
            </a:extLst>
          </p:cNvPr>
          <p:cNvSpPr>
            <a:spLocks noGrp="1"/>
          </p:cNvSpPr>
          <p:nvPr>
            <p:ph type="body" sz="quarter" idx="34" hasCustomPrompt="1"/>
          </p:nvPr>
        </p:nvSpPr>
        <p:spPr>
          <a:xfrm>
            <a:off x="5016000" y="2649674"/>
            <a:ext cx="2160000" cy="495300"/>
          </a:xfrm>
          <a:solidFill>
            <a:schemeClr val="bg1"/>
          </a:solidFill>
        </p:spPr>
        <p:txBody>
          <a:bodyPr rtlCol="0" anchor="ctr"/>
          <a:lstStyle>
            <a:lvl1pPr marL="0" indent="0" algn="ctr">
              <a:buNone/>
              <a:defRPr sz="1600" b="1" i="1"/>
            </a:lvl1pPr>
            <a:lvl2pPr marL="263525" indent="0" algn="ctr">
              <a:buNone/>
              <a:defRPr/>
            </a:lvl2pPr>
            <a:lvl3pPr marL="536575" indent="0" algn="ctr">
              <a:buNone/>
              <a:defRPr/>
            </a:lvl3pPr>
            <a:lvl4pPr marL="811213" indent="0" algn="ctr">
              <a:buNone/>
              <a:defRPr/>
            </a:lvl4pPr>
            <a:lvl5pPr marL="1074738" indent="0" algn="ctr">
              <a:buNone/>
              <a:defRPr/>
            </a:lvl5pPr>
          </a:lstStyle>
          <a:p>
            <a:pPr lvl="0" rtl="0"/>
            <a:r>
              <a:rPr lang="ru-RU" noProof="0"/>
              <a:t>Подпись фотографии</a:t>
            </a:r>
          </a:p>
        </p:txBody>
      </p:sp>
      <p:sp>
        <p:nvSpPr>
          <p:cNvPr id="27" name="Текст 10">
            <a:extLst>
              <a:ext uri="{FF2B5EF4-FFF2-40B4-BE49-F238E27FC236}">
                <a16:creationId xmlns:a16="http://schemas.microsoft.com/office/drawing/2014/main" id="{73B9C81D-090D-488C-8373-C7DAE4EB8E7A}"/>
              </a:ext>
            </a:extLst>
          </p:cNvPr>
          <p:cNvSpPr>
            <a:spLocks noGrp="1"/>
          </p:cNvSpPr>
          <p:nvPr>
            <p:ph type="body" sz="quarter" idx="35" hasCustomPrompt="1"/>
          </p:nvPr>
        </p:nvSpPr>
        <p:spPr>
          <a:xfrm>
            <a:off x="7254000" y="2649674"/>
            <a:ext cx="2160000" cy="495300"/>
          </a:xfrm>
          <a:solidFill>
            <a:schemeClr val="bg1"/>
          </a:solidFill>
        </p:spPr>
        <p:txBody>
          <a:bodyPr rtlCol="0" anchor="ctr"/>
          <a:lstStyle>
            <a:lvl1pPr marL="0" indent="0" algn="ctr">
              <a:buNone/>
              <a:defRPr sz="1600" b="1" i="1"/>
            </a:lvl1pPr>
            <a:lvl2pPr marL="263525" indent="0" algn="ctr">
              <a:buNone/>
              <a:defRPr/>
            </a:lvl2pPr>
            <a:lvl3pPr marL="536575" indent="0" algn="ctr">
              <a:buNone/>
              <a:defRPr/>
            </a:lvl3pPr>
            <a:lvl4pPr marL="811213" indent="0" algn="ctr">
              <a:buNone/>
              <a:defRPr/>
            </a:lvl4pPr>
            <a:lvl5pPr marL="1074738" indent="0" algn="ctr">
              <a:buNone/>
              <a:defRPr/>
            </a:lvl5pPr>
          </a:lstStyle>
          <a:p>
            <a:pPr lvl="0" rtl="0"/>
            <a:r>
              <a:rPr lang="ru-RU" noProof="0"/>
              <a:t>Подпись фотографии</a:t>
            </a:r>
          </a:p>
        </p:txBody>
      </p:sp>
      <p:sp>
        <p:nvSpPr>
          <p:cNvPr id="28" name="Текст 10">
            <a:extLst>
              <a:ext uri="{FF2B5EF4-FFF2-40B4-BE49-F238E27FC236}">
                <a16:creationId xmlns:a16="http://schemas.microsoft.com/office/drawing/2014/main" id="{5E58E802-03DE-459C-8F94-F5F0839F2447}"/>
              </a:ext>
            </a:extLst>
          </p:cNvPr>
          <p:cNvSpPr>
            <a:spLocks noGrp="1"/>
          </p:cNvSpPr>
          <p:nvPr>
            <p:ph type="body" sz="quarter" idx="36" hasCustomPrompt="1"/>
          </p:nvPr>
        </p:nvSpPr>
        <p:spPr>
          <a:xfrm>
            <a:off x="9492000" y="2649674"/>
            <a:ext cx="2160000" cy="495300"/>
          </a:xfrm>
          <a:solidFill>
            <a:schemeClr val="bg1"/>
          </a:solidFill>
        </p:spPr>
        <p:txBody>
          <a:bodyPr rtlCol="0" anchor="ctr"/>
          <a:lstStyle>
            <a:lvl1pPr marL="0" indent="0" algn="ctr">
              <a:buNone/>
              <a:defRPr sz="1600" b="1" i="1"/>
            </a:lvl1pPr>
            <a:lvl2pPr marL="263525" indent="0" algn="ctr">
              <a:buNone/>
              <a:defRPr/>
            </a:lvl2pPr>
            <a:lvl3pPr marL="536575" indent="0" algn="ctr">
              <a:buNone/>
              <a:defRPr/>
            </a:lvl3pPr>
            <a:lvl4pPr marL="811213" indent="0" algn="ctr">
              <a:buNone/>
              <a:defRPr/>
            </a:lvl4pPr>
            <a:lvl5pPr marL="1074738" indent="0" algn="ctr">
              <a:buNone/>
              <a:defRPr/>
            </a:lvl5pPr>
          </a:lstStyle>
          <a:p>
            <a:pPr lvl="0" rtl="0"/>
            <a:r>
              <a:rPr lang="ru-RU" noProof="0"/>
              <a:t>Подпись фотографии</a:t>
            </a:r>
          </a:p>
        </p:txBody>
      </p:sp>
      <p:sp>
        <p:nvSpPr>
          <p:cNvPr id="29" name="Рисунок 17">
            <a:extLst>
              <a:ext uri="{FF2B5EF4-FFF2-40B4-BE49-F238E27FC236}">
                <a16:creationId xmlns:a16="http://schemas.microsoft.com/office/drawing/2014/main" id="{635D0261-C0A7-4103-BE60-C605E1F6C368}"/>
              </a:ext>
            </a:extLst>
          </p:cNvPr>
          <p:cNvSpPr>
            <a:spLocks noGrp="1"/>
          </p:cNvSpPr>
          <p:nvPr>
            <p:ph type="pic" sz="quarter" idx="37" hasCustomPrompt="1"/>
          </p:nvPr>
        </p:nvSpPr>
        <p:spPr>
          <a:xfrm flipH="1">
            <a:off x="540000" y="3232454"/>
            <a:ext cx="2160000" cy="2160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100" i="1">
                <a:solidFill>
                  <a:schemeClr val="bg1"/>
                </a:solidFill>
                <a:latin typeface="Times New Roman" panose="02020603050405020304" pitchFamily="18" charset="0"/>
                <a:cs typeface="Times New Roman" panose="02020603050405020304" pitchFamily="18" charset="0"/>
              </a:defRPr>
            </a:lvl1pPr>
          </a:lstStyle>
          <a:p>
            <a:pPr rtl="0"/>
            <a:r>
              <a:rPr lang="ru-RU" noProof="0"/>
              <a:t>Вставьте или перетащите свое фото</a:t>
            </a:r>
          </a:p>
        </p:txBody>
      </p:sp>
      <p:sp>
        <p:nvSpPr>
          <p:cNvPr id="30" name="Рисунок 17">
            <a:extLst>
              <a:ext uri="{FF2B5EF4-FFF2-40B4-BE49-F238E27FC236}">
                <a16:creationId xmlns:a16="http://schemas.microsoft.com/office/drawing/2014/main" id="{302E4867-120B-4B0B-9D4E-BD8255BA9937}"/>
              </a:ext>
            </a:extLst>
          </p:cNvPr>
          <p:cNvSpPr>
            <a:spLocks noGrp="1"/>
          </p:cNvSpPr>
          <p:nvPr>
            <p:ph type="pic" sz="quarter" idx="38" hasCustomPrompt="1"/>
          </p:nvPr>
        </p:nvSpPr>
        <p:spPr>
          <a:xfrm flipH="1">
            <a:off x="2778000" y="3232454"/>
            <a:ext cx="2160000" cy="2160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100" i="1">
                <a:solidFill>
                  <a:schemeClr val="bg1"/>
                </a:solidFill>
                <a:latin typeface="Times New Roman" panose="02020603050405020304" pitchFamily="18" charset="0"/>
                <a:cs typeface="Times New Roman" panose="02020603050405020304" pitchFamily="18" charset="0"/>
              </a:defRPr>
            </a:lvl1pPr>
          </a:lstStyle>
          <a:p>
            <a:pPr rtl="0"/>
            <a:r>
              <a:rPr lang="ru-RU" noProof="0"/>
              <a:t>Вставьте или перетащите свое фото</a:t>
            </a:r>
          </a:p>
        </p:txBody>
      </p:sp>
      <p:sp>
        <p:nvSpPr>
          <p:cNvPr id="31" name="Рисунок 17">
            <a:extLst>
              <a:ext uri="{FF2B5EF4-FFF2-40B4-BE49-F238E27FC236}">
                <a16:creationId xmlns:a16="http://schemas.microsoft.com/office/drawing/2014/main" id="{1F469D12-16FD-41F1-AC20-79B7EF0777F8}"/>
              </a:ext>
            </a:extLst>
          </p:cNvPr>
          <p:cNvSpPr>
            <a:spLocks noGrp="1"/>
          </p:cNvSpPr>
          <p:nvPr>
            <p:ph type="pic" sz="quarter" idx="39" hasCustomPrompt="1"/>
          </p:nvPr>
        </p:nvSpPr>
        <p:spPr>
          <a:xfrm flipH="1">
            <a:off x="5016000" y="3232454"/>
            <a:ext cx="2160000" cy="2160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100" i="1">
                <a:solidFill>
                  <a:schemeClr val="bg1"/>
                </a:solidFill>
                <a:latin typeface="Times New Roman" panose="02020603050405020304" pitchFamily="18" charset="0"/>
                <a:cs typeface="Times New Roman" panose="02020603050405020304" pitchFamily="18" charset="0"/>
              </a:defRPr>
            </a:lvl1pPr>
          </a:lstStyle>
          <a:p>
            <a:pPr rtl="0"/>
            <a:r>
              <a:rPr lang="ru-RU" noProof="0"/>
              <a:t>Вставьте или перетащите свое фото</a:t>
            </a:r>
          </a:p>
        </p:txBody>
      </p:sp>
      <p:sp>
        <p:nvSpPr>
          <p:cNvPr id="32" name="Рисунок 17">
            <a:extLst>
              <a:ext uri="{FF2B5EF4-FFF2-40B4-BE49-F238E27FC236}">
                <a16:creationId xmlns:a16="http://schemas.microsoft.com/office/drawing/2014/main" id="{5744C71D-7AA2-4292-A5C0-4CDAA24619FF}"/>
              </a:ext>
            </a:extLst>
          </p:cNvPr>
          <p:cNvSpPr>
            <a:spLocks noGrp="1"/>
          </p:cNvSpPr>
          <p:nvPr>
            <p:ph type="pic" sz="quarter" idx="40" hasCustomPrompt="1"/>
          </p:nvPr>
        </p:nvSpPr>
        <p:spPr>
          <a:xfrm flipH="1">
            <a:off x="7254000" y="3232454"/>
            <a:ext cx="2160000" cy="2160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100" i="1">
                <a:solidFill>
                  <a:schemeClr val="bg1"/>
                </a:solidFill>
                <a:latin typeface="Times New Roman" panose="02020603050405020304" pitchFamily="18" charset="0"/>
                <a:cs typeface="Times New Roman" panose="02020603050405020304" pitchFamily="18" charset="0"/>
              </a:defRPr>
            </a:lvl1pPr>
          </a:lstStyle>
          <a:p>
            <a:pPr rtl="0"/>
            <a:r>
              <a:rPr lang="ru-RU" noProof="0"/>
              <a:t>Вставьте или перетащите свое фото</a:t>
            </a:r>
          </a:p>
        </p:txBody>
      </p:sp>
      <p:sp>
        <p:nvSpPr>
          <p:cNvPr id="34" name="Рисунок 17">
            <a:extLst>
              <a:ext uri="{FF2B5EF4-FFF2-40B4-BE49-F238E27FC236}">
                <a16:creationId xmlns:a16="http://schemas.microsoft.com/office/drawing/2014/main" id="{68077812-195E-4C18-B06B-6A1125D9DE79}"/>
              </a:ext>
            </a:extLst>
          </p:cNvPr>
          <p:cNvSpPr>
            <a:spLocks noGrp="1"/>
          </p:cNvSpPr>
          <p:nvPr>
            <p:ph type="pic" sz="quarter" idx="41" hasCustomPrompt="1"/>
          </p:nvPr>
        </p:nvSpPr>
        <p:spPr>
          <a:xfrm flipH="1">
            <a:off x="9492000" y="3232454"/>
            <a:ext cx="2160000" cy="2160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100" i="1">
                <a:solidFill>
                  <a:schemeClr val="bg1"/>
                </a:solidFill>
                <a:latin typeface="Times New Roman" panose="02020603050405020304" pitchFamily="18" charset="0"/>
                <a:cs typeface="Times New Roman" panose="02020603050405020304" pitchFamily="18" charset="0"/>
              </a:defRPr>
            </a:lvl1pPr>
          </a:lstStyle>
          <a:p>
            <a:pPr rtl="0"/>
            <a:r>
              <a:rPr lang="ru-RU" noProof="0"/>
              <a:t>Вставьте или перетащите свое фото</a:t>
            </a:r>
          </a:p>
        </p:txBody>
      </p:sp>
      <p:sp>
        <p:nvSpPr>
          <p:cNvPr id="35" name="Текст 10">
            <a:extLst>
              <a:ext uri="{FF2B5EF4-FFF2-40B4-BE49-F238E27FC236}">
                <a16:creationId xmlns:a16="http://schemas.microsoft.com/office/drawing/2014/main" id="{49712DCF-C937-42B8-AE87-D46105B119F0}"/>
              </a:ext>
            </a:extLst>
          </p:cNvPr>
          <p:cNvSpPr>
            <a:spLocks noGrp="1"/>
          </p:cNvSpPr>
          <p:nvPr>
            <p:ph type="body" sz="quarter" idx="42" hasCustomPrompt="1"/>
          </p:nvPr>
        </p:nvSpPr>
        <p:spPr>
          <a:xfrm>
            <a:off x="540000" y="5392454"/>
            <a:ext cx="2160000" cy="495300"/>
          </a:xfrm>
          <a:solidFill>
            <a:schemeClr val="bg1"/>
          </a:solidFill>
        </p:spPr>
        <p:txBody>
          <a:bodyPr rtlCol="0" anchor="ctr"/>
          <a:lstStyle>
            <a:lvl1pPr marL="0" indent="0" algn="ctr">
              <a:buNone/>
              <a:defRPr sz="1600" b="1" i="1"/>
            </a:lvl1pPr>
            <a:lvl2pPr marL="263525" indent="0" algn="ctr">
              <a:buNone/>
              <a:defRPr/>
            </a:lvl2pPr>
            <a:lvl3pPr marL="536575" indent="0" algn="ctr">
              <a:buNone/>
              <a:defRPr/>
            </a:lvl3pPr>
            <a:lvl4pPr marL="811213" indent="0" algn="ctr">
              <a:buNone/>
              <a:defRPr/>
            </a:lvl4pPr>
            <a:lvl5pPr marL="1074738" indent="0" algn="ctr">
              <a:buNone/>
              <a:defRPr/>
            </a:lvl5pPr>
          </a:lstStyle>
          <a:p>
            <a:pPr lvl="0" rtl="0"/>
            <a:r>
              <a:rPr lang="ru-RU" noProof="0"/>
              <a:t>Подпись фотографии</a:t>
            </a:r>
          </a:p>
        </p:txBody>
      </p:sp>
      <p:sp>
        <p:nvSpPr>
          <p:cNvPr id="36" name="Текст 10">
            <a:extLst>
              <a:ext uri="{FF2B5EF4-FFF2-40B4-BE49-F238E27FC236}">
                <a16:creationId xmlns:a16="http://schemas.microsoft.com/office/drawing/2014/main" id="{221C3BCE-24E5-4F81-9978-069AC99149BA}"/>
              </a:ext>
            </a:extLst>
          </p:cNvPr>
          <p:cNvSpPr>
            <a:spLocks noGrp="1"/>
          </p:cNvSpPr>
          <p:nvPr>
            <p:ph type="body" sz="quarter" idx="43" hasCustomPrompt="1"/>
          </p:nvPr>
        </p:nvSpPr>
        <p:spPr>
          <a:xfrm>
            <a:off x="2778000" y="5392454"/>
            <a:ext cx="2160000" cy="495300"/>
          </a:xfrm>
          <a:solidFill>
            <a:schemeClr val="bg1"/>
          </a:solidFill>
        </p:spPr>
        <p:txBody>
          <a:bodyPr rtlCol="0" anchor="ctr"/>
          <a:lstStyle>
            <a:lvl1pPr marL="0" indent="0" algn="ctr">
              <a:buNone/>
              <a:defRPr sz="1600" b="1" i="1"/>
            </a:lvl1pPr>
            <a:lvl2pPr marL="263525" indent="0" algn="ctr">
              <a:buNone/>
              <a:defRPr/>
            </a:lvl2pPr>
            <a:lvl3pPr marL="536575" indent="0" algn="ctr">
              <a:buNone/>
              <a:defRPr/>
            </a:lvl3pPr>
            <a:lvl4pPr marL="811213" indent="0" algn="ctr">
              <a:buNone/>
              <a:defRPr/>
            </a:lvl4pPr>
            <a:lvl5pPr marL="1074738" indent="0" algn="ctr">
              <a:buNone/>
              <a:defRPr/>
            </a:lvl5pPr>
          </a:lstStyle>
          <a:p>
            <a:pPr lvl="0" rtl="0"/>
            <a:r>
              <a:rPr lang="ru-RU" noProof="0"/>
              <a:t>Подпись фотографии</a:t>
            </a:r>
          </a:p>
        </p:txBody>
      </p:sp>
      <p:sp>
        <p:nvSpPr>
          <p:cNvPr id="37" name="Текст 10">
            <a:extLst>
              <a:ext uri="{FF2B5EF4-FFF2-40B4-BE49-F238E27FC236}">
                <a16:creationId xmlns:a16="http://schemas.microsoft.com/office/drawing/2014/main" id="{77098CC4-798D-4781-A978-4293479EEB19}"/>
              </a:ext>
            </a:extLst>
          </p:cNvPr>
          <p:cNvSpPr>
            <a:spLocks noGrp="1"/>
          </p:cNvSpPr>
          <p:nvPr>
            <p:ph type="body" sz="quarter" idx="44" hasCustomPrompt="1"/>
          </p:nvPr>
        </p:nvSpPr>
        <p:spPr>
          <a:xfrm>
            <a:off x="5016000" y="5392454"/>
            <a:ext cx="2160000" cy="495300"/>
          </a:xfrm>
          <a:solidFill>
            <a:schemeClr val="bg1"/>
          </a:solidFill>
        </p:spPr>
        <p:txBody>
          <a:bodyPr rtlCol="0" anchor="ctr"/>
          <a:lstStyle>
            <a:lvl1pPr marL="0" indent="0" algn="ctr">
              <a:buNone/>
              <a:defRPr sz="1600" b="1" i="1"/>
            </a:lvl1pPr>
            <a:lvl2pPr marL="263525" indent="0" algn="ctr">
              <a:buNone/>
              <a:defRPr/>
            </a:lvl2pPr>
            <a:lvl3pPr marL="536575" indent="0" algn="ctr">
              <a:buNone/>
              <a:defRPr/>
            </a:lvl3pPr>
            <a:lvl4pPr marL="811213" indent="0" algn="ctr">
              <a:buNone/>
              <a:defRPr/>
            </a:lvl4pPr>
            <a:lvl5pPr marL="1074738" indent="0" algn="ctr">
              <a:buNone/>
              <a:defRPr/>
            </a:lvl5pPr>
          </a:lstStyle>
          <a:p>
            <a:pPr lvl="0" rtl="0"/>
            <a:r>
              <a:rPr lang="ru-RU" noProof="0"/>
              <a:t>Подпись фотографии</a:t>
            </a:r>
          </a:p>
        </p:txBody>
      </p:sp>
      <p:sp>
        <p:nvSpPr>
          <p:cNvPr id="38" name="Текст 10">
            <a:extLst>
              <a:ext uri="{FF2B5EF4-FFF2-40B4-BE49-F238E27FC236}">
                <a16:creationId xmlns:a16="http://schemas.microsoft.com/office/drawing/2014/main" id="{108A2BC4-D5BD-4BA3-8576-84538244D305}"/>
              </a:ext>
            </a:extLst>
          </p:cNvPr>
          <p:cNvSpPr>
            <a:spLocks noGrp="1"/>
          </p:cNvSpPr>
          <p:nvPr>
            <p:ph type="body" sz="quarter" idx="45" hasCustomPrompt="1"/>
          </p:nvPr>
        </p:nvSpPr>
        <p:spPr>
          <a:xfrm>
            <a:off x="7254000" y="5392454"/>
            <a:ext cx="2160000" cy="495300"/>
          </a:xfrm>
          <a:solidFill>
            <a:schemeClr val="bg1"/>
          </a:solidFill>
        </p:spPr>
        <p:txBody>
          <a:bodyPr rtlCol="0" anchor="ctr"/>
          <a:lstStyle>
            <a:lvl1pPr marL="0" indent="0" algn="ctr">
              <a:buNone/>
              <a:defRPr sz="1600" b="1" i="1"/>
            </a:lvl1pPr>
            <a:lvl2pPr marL="263525" indent="0" algn="ctr">
              <a:buNone/>
              <a:defRPr/>
            </a:lvl2pPr>
            <a:lvl3pPr marL="536575" indent="0" algn="ctr">
              <a:buNone/>
              <a:defRPr/>
            </a:lvl3pPr>
            <a:lvl4pPr marL="811213" indent="0" algn="ctr">
              <a:buNone/>
              <a:defRPr/>
            </a:lvl4pPr>
            <a:lvl5pPr marL="1074738" indent="0" algn="ctr">
              <a:buNone/>
              <a:defRPr/>
            </a:lvl5pPr>
          </a:lstStyle>
          <a:p>
            <a:pPr lvl="0" rtl="0"/>
            <a:r>
              <a:rPr lang="ru-RU" noProof="0"/>
              <a:t>Подпись фотографии</a:t>
            </a:r>
          </a:p>
        </p:txBody>
      </p:sp>
      <p:sp>
        <p:nvSpPr>
          <p:cNvPr id="39" name="Текст 10">
            <a:extLst>
              <a:ext uri="{FF2B5EF4-FFF2-40B4-BE49-F238E27FC236}">
                <a16:creationId xmlns:a16="http://schemas.microsoft.com/office/drawing/2014/main" id="{4ED042C7-87E5-41F8-8599-6B733A287B1D}"/>
              </a:ext>
            </a:extLst>
          </p:cNvPr>
          <p:cNvSpPr>
            <a:spLocks noGrp="1"/>
          </p:cNvSpPr>
          <p:nvPr>
            <p:ph type="body" sz="quarter" idx="46" hasCustomPrompt="1"/>
          </p:nvPr>
        </p:nvSpPr>
        <p:spPr>
          <a:xfrm>
            <a:off x="9492000" y="5392454"/>
            <a:ext cx="2160000" cy="495300"/>
          </a:xfrm>
          <a:solidFill>
            <a:schemeClr val="bg1"/>
          </a:solidFill>
        </p:spPr>
        <p:txBody>
          <a:bodyPr rtlCol="0" anchor="ctr"/>
          <a:lstStyle>
            <a:lvl1pPr marL="0" indent="0" algn="ctr">
              <a:buNone/>
              <a:defRPr sz="1600" b="1" i="1"/>
            </a:lvl1pPr>
            <a:lvl2pPr marL="263525" indent="0" algn="ctr">
              <a:buNone/>
              <a:defRPr/>
            </a:lvl2pPr>
            <a:lvl3pPr marL="536575" indent="0" algn="ctr">
              <a:buNone/>
              <a:defRPr/>
            </a:lvl3pPr>
            <a:lvl4pPr marL="811213" indent="0" algn="ctr">
              <a:buNone/>
              <a:defRPr/>
            </a:lvl4pPr>
            <a:lvl5pPr marL="1074738" indent="0" algn="ctr">
              <a:buNone/>
              <a:defRPr/>
            </a:lvl5pPr>
          </a:lstStyle>
          <a:p>
            <a:pPr lvl="0" rtl="0"/>
            <a:r>
              <a:rPr lang="ru-RU" noProof="0"/>
              <a:t>Подпись фотографии</a:t>
            </a:r>
          </a:p>
        </p:txBody>
      </p:sp>
      <p:sp>
        <p:nvSpPr>
          <p:cNvPr id="2" name="Заголовок 1">
            <a:extLst>
              <a:ext uri="{FF2B5EF4-FFF2-40B4-BE49-F238E27FC236}">
                <a16:creationId xmlns:a16="http://schemas.microsoft.com/office/drawing/2014/main" id="{6C16259F-6698-4B2A-AB30-07C302A2C744}"/>
              </a:ext>
            </a:extLst>
          </p:cNvPr>
          <p:cNvSpPr>
            <a:spLocks noGrp="1"/>
          </p:cNvSpPr>
          <p:nvPr>
            <p:ph type="title"/>
          </p:nvPr>
        </p:nvSpPr>
        <p:spPr/>
        <p:txBody>
          <a:bodyPr rtlCol="0"/>
          <a:lstStyle/>
          <a:p>
            <a:pPr rtl="0"/>
            <a:r>
              <a:rPr lang="ru-RU" noProof="0" smtClean="0"/>
              <a:t>Образец заголовка</a:t>
            </a:r>
            <a:endParaRPr lang="ru-RU" noProof="0"/>
          </a:p>
        </p:txBody>
      </p:sp>
    </p:spTree>
    <p:extLst>
      <p:ext uri="{BB962C8B-B14F-4D97-AF65-F5344CB8AC3E}">
        <p14:creationId xmlns:p14="http://schemas.microsoft.com/office/powerpoint/2010/main" val="1586548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Фотография главного имиджевого баннера">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44" name="Рисунок 43">
            <a:extLst>
              <a:ext uri="{FF2B5EF4-FFF2-40B4-BE49-F238E27FC236}">
                <a16:creationId xmlns:a16="http://schemas.microsoft.com/office/drawing/2014/main" id="{130FAD59-3F97-4C89-954F-0FEC847807F9}"/>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bright="-43000"/>
                    </a14:imgEffect>
                  </a14:imgLayer>
                </a14:imgProps>
              </a:ext>
              <a:ext uri="{28A0092B-C50C-407E-A947-70E740481C1C}">
                <a14:useLocalDpi xmlns:a14="http://schemas.microsoft.com/office/drawing/2010/main"/>
              </a:ext>
            </a:extLst>
          </a:blip>
          <a:srcRect/>
          <a:stretch/>
        </p:blipFill>
        <p:spPr>
          <a:xfrm>
            <a:off x="252000" y="246389"/>
            <a:ext cx="11687999" cy="5861490"/>
          </a:xfrm>
          <a:prstGeom prst="rect">
            <a:avLst/>
          </a:prstGeom>
        </p:spPr>
      </p:pic>
      <p:sp>
        <p:nvSpPr>
          <p:cNvPr id="3" name="Рисунок 2">
            <a:extLst>
              <a:ext uri="{FF2B5EF4-FFF2-40B4-BE49-F238E27FC236}">
                <a16:creationId xmlns:a16="http://schemas.microsoft.com/office/drawing/2014/main" id="{4CB21A9E-F346-45CA-928A-9714907B6860}"/>
              </a:ext>
            </a:extLst>
          </p:cNvPr>
          <p:cNvSpPr>
            <a:spLocks noGrp="1"/>
          </p:cNvSpPr>
          <p:nvPr>
            <p:ph type="pic" sz="quarter" idx="23" hasCustomPrompt="1"/>
          </p:nvPr>
        </p:nvSpPr>
        <p:spPr>
          <a:xfrm>
            <a:off x="4406906" y="763130"/>
            <a:ext cx="3376800" cy="4788000"/>
          </a:xfrm>
          <a:solidFill>
            <a:schemeClr val="bg1">
              <a:lumMod val="85000"/>
            </a:schemeClr>
          </a:solidFill>
          <a:ln w="31750">
            <a:solidFill>
              <a:schemeClr val="bg1">
                <a:lumMod val="65000"/>
              </a:schemeClr>
            </a:solidFill>
          </a:ln>
          <a:effectLst>
            <a:glow rad="266700">
              <a:schemeClr val="bg1">
                <a:alpha val="18000"/>
              </a:schemeClr>
            </a:glow>
            <a:innerShdw blurRad="63500" dist="50800" dir="13500000">
              <a:prstClr val="black">
                <a:alpha val="50000"/>
              </a:prstClr>
            </a:innerShdw>
          </a:effectLst>
        </p:spPr>
        <p:txBody>
          <a:bodyPr lIns="360000" rIns="360000" rtlCol="0" anchor="ctr"/>
          <a:lstStyle>
            <a:lvl1pPr marL="0" indent="0" algn="ctr">
              <a:buNone/>
              <a:defRPr sz="1600" i="1">
                <a:latin typeface="Times New Roman" panose="02020603050405020304" pitchFamily="18" charset="0"/>
                <a:cs typeface="Times New Roman" panose="02020603050405020304" pitchFamily="18" charset="0"/>
              </a:defRPr>
            </a:lvl1pPr>
          </a:lstStyle>
          <a:p>
            <a:pPr rtl="0"/>
            <a:r>
              <a:rPr lang="ru-RU" noProof="0"/>
              <a:t>Вставьте или перетащите свое фото</a:t>
            </a:r>
          </a:p>
        </p:txBody>
      </p:sp>
      <p:grpSp>
        <p:nvGrpSpPr>
          <p:cNvPr id="10" name="Группа 9">
            <a:extLst>
              <a:ext uri="{FF2B5EF4-FFF2-40B4-BE49-F238E27FC236}">
                <a16:creationId xmlns:a16="http://schemas.microsoft.com/office/drawing/2014/main" id="{B9E8C9F2-AD9E-47B3-841F-A63EA593CE4B}"/>
              </a:ext>
            </a:extLst>
          </p:cNvPr>
          <p:cNvGrpSpPr/>
          <p:nvPr userDrawn="1"/>
        </p:nvGrpSpPr>
        <p:grpSpPr>
          <a:xfrm>
            <a:off x="3794310" y="107507"/>
            <a:ext cx="4603381" cy="6100707"/>
            <a:chOff x="3794310" y="378647"/>
            <a:chExt cx="4603381" cy="6100707"/>
          </a:xfrm>
        </p:grpSpPr>
        <p:sp>
          <p:nvSpPr>
            <p:cNvPr id="11" name="Прямоугольник: скругленные углы 10">
              <a:extLst>
                <a:ext uri="{FF2B5EF4-FFF2-40B4-BE49-F238E27FC236}">
                  <a16:creationId xmlns:a16="http://schemas.microsoft.com/office/drawing/2014/main" id="{50D94956-C0BC-4F67-9E1D-D85399D7E9FB}"/>
                </a:ext>
              </a:extLst>
            </p:cNvPr>
            <p:cNvSpPr/>
            <p:nvPr/>
          </p:nvSpPr>
          <p:spPr>
            <a:xfrm>
              <a:off x="4078709" y="686261"/>
              <a:ext cx="4034583" cy="5485478"/>
            </a:xfrm>
            <a:prstGeom prst="roundRect">
              <a:avLst>
                <a:gd name="adj" fmla="val 2715"/>
              </a:avLst>
            </a:prstGeom>
            <a:noFill/>
            <a:ln w="12700">
              <a:gradFill>
                <a:gsLst>
                  <a:gs pos="0">
                    <a:schemeClr val="accent1">
                      <a:lumMod val="5000"/>
                      <a:lumOff val="95000"/>
                      <a:alpha val="50000"/>
                    </a:schemeClr>
                  </a:gs>
                  <a:gs pos="79637">
                    <a:schemeClr val="tx1">
                      <a:lumMod val="75000"/>
                      <a:lumOff val="25000"/>
                      <a:alpha val="50000"/>
                    </a:schemeClr>
                  </a:gs>
                  <a:gs pos="25682">
                    <a:schemeClr val="tx1">
                      <a:lumMod val="75000"/>
                      <a:lumOff val="25000"/>
                      <a:alpha val="50000"/>
                    </a:schemeClr>
                  </a:gs>
                  <a:gs pos="52200">
                    <a:srgbClr val="FBFCFE">
                      <a:alpha val="50000"/>
                    </a:srgbClr>
                  </a:gs>
                  <a:gs pos="100000">
                    <a:schemeClr val="bg1">
                      <a:alpha val="50000"/>
                    </a:schemeClr>
                  </a:gs>
                </a:gsLst>
                <a:lin ang="5400000" scaled="1"/>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2" name="Овал 11">
              <a:extLst>
                <a:ext uri="{FF2B5EF4-FFF2-40B4-BE49-F238E27FC236}">
                  <a16:creationId xmlns:a16="http://schemas.microsoft.com/office/drawing/2014/main" id="{8E561E08-3719-4AA1-BE98-77D9564076B5}"/>
                </a:ext>
              </a:extLst>
            </p:cNvPr>
            <p:cNvSpPr>
              <a:spLocks noChangeAspect="1"/>
            </p:cNvSpPr>
            <p:nvPr/>
          </p:nvSpPr>
          <p:spPr>
            <a:xfrm>
              <a:off x="4239852" y="517528"/>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3" name="Овал 12">
              <a:extLst>
                <a:ext uri="{FF2B5EF4-FFF2-40B4-BE49-F238E27FC236}">
                  <a16:creationId xmlns:a16="http://schemas.microsoft.com/office/drawing/2014/main" id="{584DCF7A-7971-43EF-BBDA-F3F258CA1441}"/>
                </a:ext>
              </a:extLst>
            </p:cNvPr>
            <p:cNvSpPr>
              <a:spLocks noChangeAspect="1"/>
            </p:cNvSpPr>
            <p:nvPr/>
          </p:nvSpPr>
          <p:spPr>
            <a:xfrm>
              <a:off x="4901188" y="517528"/>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4" name="Овал 13">
              <a:extLst>
                <a:ext uri="{FF2B5EF4-FFF2-40B4-BE49-F238E27FC236}">
                  <a16:creationId xmlns:a16="http://schemas.microsoft.com/office/drawing/2014/main" id="{6A207F34-1FC3-4CF2-BBAD-A3E3772C6BCD}"/>
                </a:ext>
              </a:extLst>
            </p:cNvPr>
            <p:cNvSpPr>
              <a:spLocks noChangeAspect="1"/>
            </p:cNvSpPr>
            <p:nvPr/>
          </p:nvSpPr>
          <p:spPr>
            <a:xfrm>
              <a:off x="5423643" y="378647"/>
              <a:ext cx="637762" cy="637762"/>
            </a:xfrm>
            <a:prstGeom prst="ellipse">
              <a:avLst/>
            </a:prstGeom>
            <a:gradFill flip="none" rotWithShape="1">
              <a:gsLst>
                <a:gs pos="40000">
                  <a:srgbClr val="FFE181">
                    <a:alpha val="22745"/>
                  </a:srgbClr>
                </a:gs>
                <a:gs pos="8000">
                  <a:schemeClr val="bg1"/>
                </a:gs>
                <a:gs pos="16000">
                  <a:srgbClr val="FFFEF3">
                    <a:alpha val="94000"/>
                  </a:srgbClr>
                </a:gs>
                <a:gs pos="79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5" name="Овал 14">
              <a:extLst>
                <a:ext uri="{FF2B5EF4-FFF2-40B4-BE49-F238E27FC236}">
                  <a16:creationId xmlns:a16="http://schemas.microsoft.com/office/drawing/2014/main" id="{B17292A6-14A4-4559-B322-F98518936199}"/>
                </a:ext>
              </a:extLst>
            </p:cNvPr>
            <p:cNvSpPr>
              <a:spLocks noChangeAspect="1"/>
            </p:cNvSpPr>
            <p:nvPr/>
          </p:nvSpPr>
          <p:spPr>
            <a:xfrm>
              <a:off x="6223860" y="517528"/>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6" name="Овал 15">
              <a:extLst>
                <a:ext uri="{FF2B5EF4-FFF2-40B4-BE49-F238E27FC236}">
                  <a16:creationId xmlns:a16="http://schemas.microsoft.com/office/drawing/2014/main" id="{546426C1-45E4-4AFF-B2B2-95DA5CF54124}"/>
                </a:ext>
              </a:extLst>
            </p:cNvPr>
            <p:cNvSpPr>
              <a:spLocks noChangeAspect="1"/>
            </p:cNvSpPr>
            <p:nvPr/>
          </p:nvSpPr>
          <p:spPr>
            <a:xfrm>
              <a:off x="6885196" y="517528"/>
              <a:ext cx="360000" cy="360000"/>
            </a:xfrm>
            <a:prstGeom prst="ellipse">
              <a:avLst/>
            </a:prstGeom>
            <a:gradFill flip="none" rotWithShape="1">
              <a:gsLst>
                <a:gs pos="47000">
                  <a:schemeClr val="accent1">
                    <a:alpha val="27000"/>
                  </a:schemeClr>
                </a:gs>
                <a:gs pos="8000">
                  <a:schemeClr val="bg1"/>
                </a:gs>
                <a:gs pos="16000">
                  <a:srgbClr val="FFFEF3">
                    <a:alpha val="94000"/>
                  </a:srgbClr>
                </a:gs>
                <a:gs pos="100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8" name="Овал 17">
              <a:extLst>
                <a:ext uri="{FF2B5EF4-FFF2-40B4-BE49-F238E27FC236}">
                  <a16:creationId xmlns:a16="http://schemas.microsoft.com/office/drawing/2014/main" id="{7AC0BC7E-EB74-4111-AB8F-92BFC0D336F7}"/>
                </a:ext>
              </a:extLst>
            </p:cNvPr>
            <p:cNvSpPr>
              <a:spLocks noChangeAspect="1"/>
            </p:cNvSpPr>
            <p:nvPr/>
          </p:nvSpPr>
          <p:spPr>
            <a:xfrm>
              <a:off x="7546532" y="517528"/>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0" name="Овал 19">
              <a:extLst>
                <a:ext uri="{FF2B5EF4-FFF2-40B4-BE49-F238E27FC236}">
                  <a16:creationId xmlns:a16="http://schemas.microsoft.com/office/drawing/2014/main" id="{BAB5CD8D-90A1-43A7-AFB8-EA69308A8E13}"/>
                </a:ext>
              </a:extLst>
            </p:cNvPr>
            <p:cNvSpPr>
              <a:spLocks noChangeAspect="1"/>
            </p:cNvSpPr>
            <p:nvPr/>
          </p:nvSpPr>
          <p:spPr>
            <a:xfrm rot="5400000">
              <a:off x="3794310" y="985641"/>
              <a:ext cx="637762" cy="637762"/>
            </a:xfrm>
            <a:prstGeom prst="ellipse">
              <a:avLst/>
            </a:prstGeom>
            <a:gradFill flip="none" rotWithShape="1">
              <a:gsLst>
                <a:gs pos="40000">
                  <a:schemeClr val="accent1">
                    <a:alpha val="59000"/>
                  </a:schemeClr>
                </a:gs>
                <a:gs pos="8000">
                  <a:schemeClr val="bg1"/>
                </a:gs>
                <a:gs pos="16000">
                  <a:srgbClr val="FFFEF3">
                    <a:alpha val="94000"/>
                  </a:srgbClr>
                </a:gs>
                <a:gs pos="79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1" name="Овал 20">
              <a:extLst>
                <a:ext uri="{FF2B5EF4-FFF2-40B4-BE49-F238E27FC236}">
                  <a16:creationId xmlns:a16="http://schemas.microsoft.com/office/drawing/2014/main" id="{807B4DB7-BA63-4703-84DF-0E463D1A4632}"/>
                </a:ext>
              </a:extLst>
            </p:cNvPr>
            <p:cNvSpPr>
              <a:spLocks noChangeAspect="1"/>
            </p:cNvSpPr>
            <p:nvPr/>
          </p:nvSpPr>
          <p:spPr>
            <a:xfrm rot="5400000">
              <a:off x="3933191" y="1731516"/>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2" name="Овал 21">
              <a:extLst>
                <a:ext uri="{FF2B5EF4-FFF2-40B4-BE49-F238E27FC236}">
                  <a16:creationId xmlns:a16="http://schemas.microsoft.com/office/drawing/2014/main" id="{1A55B81F-EAFC-433F-B617-48C3D5B33520}"/>
                </a:ext>
              </a:extLst>
            </p:cNvPr>
            <p:cNvSpPr>
              <a:spLocks noChangeAspect="1"/>
            </p:cNvSpPr>
            <p:nvPr/>
          </p:nvSpPr>
          <p:spPr>
            <a:xfrm rot="5400000">
              <a:off x="3933191" y="2338510"/>
              <a:ext cx="360000" cy="360000"/>
            </a:xfrm>
            <a:prstGeom prst="ellipse">
              <a:avLst/>
            </a:prstGeom>
            <a:gradFill flip="none" rotWithShape="1">
              <a:gsLst>
                <a:gs pos="47000">
                  <a:schemeClr val="accent1">
                    <a:alpha val="25000"/>
                  </a:schemeClr>
                </a:gs>
                <a:gs pos="8000">
                  <a:schemeClr val="bg1"/>
                </a:gs>
                <a:gs pos="16000">
                  <a:srgbClr val="FFFEF3">
                    <a:alpha val="94000"/>
                  </a:srgbClr>
                </a:gs>
                <a:gs pos="100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3" name="Овал 22">
              <a:extLst>
                <a:ext uri="{FF2B5EF4-FFF2-40B4-BE49-F238E27FC236}">
                  <a16:creationId xmlns:a16="http://schemas.microsoft.com/office/drawing/2014/main" id="{FBACA1FD-C5E9-4F3C-98A0-3658DF2CC2E3}"/>
                </a:ext>
              </a:extLst>
            </p:cNvPr>
            <p:cNvSpPr>
              <a:spLocks noChangeAspect="1"/>
            </p:cNvSpPr>
            <p:nvPr/>
          </p:nvSpPr>
          <p:spPr>
            <a:xfrm rot="5400000">
              <a:off x="3933191" y="4766486"/>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4" name="Овал 23">
              <a:extLst>
                <a:ext uri="{FF2B5EF4-FFF2-40B4-BE49-F238E27FC236}">
                  <a16:creationId xmlns:a16="http://schemas.microsoft.com/office/drawing/2014/main" id="{869E1077-677D-4F41-A1DC-44B5080F2256}"/>
                </a:ext>
              </a:extLst>
            </p:cNvPr>
            <p:cNvSpPr>
              <a:spLocks noChangeAspect="1"/>
            </p:cNvSpPr>
            <p:nvPr/>
          </p:nvSpPr>
          <p:spPr>
            <a:xfrm rot="5400000">
              <a:off x="3933191" y="3552498"/>
              <a:ext cx="360000" cy="360000"/>
            </a:xfrm>
            <a:prstGeom prst="ellipse">
              <a:avLst/>
            </a:prstGeom>
            <a:gradFill flip="none" rotWithShape="1">
              <a:gsLst>
                <a:gs pos="47000">
                  <a:schemeClr val="bg1">
                    <a:lumMod val="75000"/>
                    <a:alpha val="0"/>
                  </a:schemeClr>
                </a:gs>
                <a:gs pos="8000">
                  <a:schemeClr val="bg1"/>
                </a:gs>
                <a:gs pos="16000">
                  <a:srgbClr val="FFFEF3">
                    <a:alpha val="94000"/>
                  </a:srgbClr>
                </a:gs>
                <a:gs pos="100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5" name="Овал 24">
              <a:extLst>
                <a:ext uri="{FF2B5EF4-FFF2-40B4-BE49-F238E27FC236}">
                  <a16:creationId xmlns:a16="http://schemas.microsoft.com/office/drawing/2014/main" id="{7634F85F-043D-43A9-8082-53D45FD733E8}"/>
                </a:ext>
              </a:extLst>
            </p:cNvPr>
            <p:cNvSpPr>
              <a:spLocks noChangeAspect="1"/>
            </p:cNvSpPr>
            <p:nvPr/>
          </p:nvSpPr>
          <p:spPr>
            <a:xfrm rot="5400000">
              <a:off x="3933191" y="4159492"/>
              <a:ext cx="360000" cy="360000"/>
            </a:xfrm>
            <a:prstGeom prst="ellipse">
              <a:avLst/>
            </a:prstGeom>
            <a:gradFill flip="none" rotWithShape="1">
              <a:gsLst>
                <a:gs pos="47000">
                  <a:schemeClr val="bg1">
                    <a:lumMod val="75000"/>
                    <a:alpha val="0"/>
                  </a:schemeClr>
                </a:gs>
                <a:gs pos="8000">
                  <a:schemeClr val="bg1"/>
                </a:gs>
                <a:gs pos="16000">
                  <a:srgbClr val="FFFEF3">
                    <a:alpha val="94000"/>
                  </a:srgbClr>
                </a:gs>
                <a:gs pos="100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6" name="Овал 25">
              <a:extLst>
                <a:ext uri="{FF2B5EF4-FFF2-40B4-BE49-F238E27FC236}">
                  <a16:creationId xmlns:a16="http://schemas.microsoft.com/office/drawing/2014/main" id="{E4ECFB6E-3213-4C32-82A7-3F639914A790}"/>
                </a:ext>
              </a:extLst>
            </p:cNvPr>
            <p:cNvSpPr>
              <a:spLocks noChangeAspect="1"/>
            </p:cNvSpPr>
            <p:nvPr/>
          </p:nvSpPr>
          <p:spPr>
            <a:xfrm rot="5400000">
              <a:off x="3933191" y="2945504"/>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7" name="Овал 26">
              <a:extLst>
                <a:ext uri="{FF2B5EF4-FFF2-40B4-BE49-F238E27FC236}">
                  <a16:creationId xmlns:a16="http://schemas.microsoft.com/office/drawing/2014/main" id="{56566B10-589D-4268-AC4E-7C33B2A87CF2}"/>
                </a:ext>
              </a:extLst>
            </p:cNvPr>
            <p:cNvSpPr>
              <a:spLocks noChangeAspect="1"/>
            </p:cNvSpPr>
            <p:nvPr/>
          </p:nvSpPr>
          <p:spPr>
            <a:xfrm rot="5400000">
              <a:off x="3933191" y="5373480"/>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8" name="Овал 27">
              <a:extLst>
                <a:ext uri="{FF2B5EF4-FFF2-40B4-BE49-F238E27FC236}">
                  <a16:creationId xmlns:a16="http://schemas.microsoft.com/office/drawing/2014/main" id="{6ABF4B2B-EAE5-4D12-BB56-6A6CA834DD41}"/>
                </a:ext>
              </a:extLst>
            </p:cNvPr>
            <p:cNvSpPr>
              <a:spLocks noChangeAspect="1"/>
            </p:cNvSpPr>
            <p:nvPr/>
          </p:nvSpPr>
          <p:spPr>
            <a:xfrm>
              <a:off x="4239852" y="5980473"/>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9" name="Овал 28">
              <a:extLst>
                <a:ext uri="{FF2B5EF4-FFF2-40B4-BE49-F238E27FC236}">
                  <a16:creationId xmlns:a16="http://schemas.microsoft.com/office/drawing/2014/main" id="{13F579DA-ECD6-4015-81BD-C47F5ACD20C1}"/>
                </a:ext>
              </a:extLst>
            </p:cNvPr>
            <p:cNvSpPr>
              <a:spLocks noChangeAspect="1"/>
            </p:cNvSpPr>
            <p:nvPr/>
          </p:nvSpPr>
          <p:spPr>
            <a:xfrm>
              <a:off x="4901188" y="5980473"/>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0" name="Овал 29">
              <a:extLst>
                <a:ext uri="{FF2B5EF4-FFF2-40B4-BE49-F238E27FC236}">
                  <a16:creationId xmlns:a16="http://schemas.microsoft.com/office/drawing/2014/main" id="{AB6F12E2-9154-46F3-AEB6-480AF2EE8EB7}"/>
                </a:ext>
              </a:extLst>
            </p:cNvPr>
            <p:cNvSpPr>
              <a:spLocks noChangeAspect="1"/>
            </p:cNvSpPr>
            <p:nvPr/>
          </p:nvSpPr>
          <p:spPr>
            <a:xfrm>
              <a:off x="5423643" y="5841592"/>
              <a:ext cx="637762" cy="637762"/>
            </a:xfrm>
            <a:prstGeom prst="ellipse">
              <a:avLst/>
            </a:prstGeom>
            <a:gradFill flip="none" rotWithShape="1">
              <a:gsLst>
                <a:gs pos="40000">
                  <a:srgbClr val="FFE181">
                    <a:alpha val="22745"/>
                  </a:srgbClr>
                </a:gs>
                <a:gs pos="8000">
                  <a:schemeClr val="bg1"/>
                </a:gs>
                <a:gs pos="16000">
                  <a:srgbClr val="FFFEF3">
                    <a:alpha val="94000"/>
                  </a:srgbClr>
                </a:gs>
                <a:gs pos="79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1" name="Овал 30">
              <a:extLst>
                <a:ext uri="{FF2B5EF4-FFF2-40B4-BE49-F238E27FC236}">
                  <a16:creationId xmlns:a16="http://schemas.microsoft.com/office/drawing/2014/main" id="{805D0976-3738-4503-93C8-D037664747FC}"/>
                </a:ext>
              </a:extLst>
            </p:cNvPr>
            <p:cNvSpPr>
              <a:spLocks noChangeAspect="1"/>
            </p:cNvSpPr>
            <p:nvPr/>
          </p:nvSpPr>
          <p:spPr>
            <a:xfrm>
              <a:off x="6223860" y="5980473"/>
              <a:ext cx="360000" cy="360000"/>
            </a:xfrm>
            <a:prstGeom prst="ellipse">
              <a:avLst/>
            </a:prstGeom>
            <a:gradFill flip="none" rotWithShape="1">
              <a:gsLst>
                <a:gs pos="47000">
                  <a:schemeClr val="bg1">
                    <a:lumMod val="75000"/>
                    <a:alpha val="0"/>
                  </a:schemeClr>
                </a:gs>
                <a:gs pos="8000">
                  <a:schemeClr val="bg1"/>
                </a:gs>
                <a:gs pos="16000">
                  <a:srgbClr val="FFFEF3">
                    <a:alpha val="94000"/>
                  </a:srgbClr>
                </a:gs>
                <a:gs pos="100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2" name="Овал 31">
              <a:extLst>
                <a:ext uri="{FF2B5EF4-FFF2-40B4-BE49-F238E27FC236}">
                  <a16:creationId xmlns:a16="http://schemas.microsoft.com/office/drawing/2014/main" id="{590EE311-F8E6-4CB0-AEE8-3273485E02D9}"/>
                </a:ext>
              </a:extLst>
            </p:cNvPr>
            <p:cNvSpPr>
              <a:spLocks noChangeAspect="1"/>
            </p:cNvSpPr>
            <p:nvPr/>
          </p:nvSpPr>
          <p:spPr>
            <a:xfrm>
              <a:off x="6885196" y="5980473"/>
              <a:ext cx="360000" cy="360000"/>
            </a:xfrm>
            <a:prstGeom prst="ellipse">
              <a:avLst/>
            </a:prstGeom>
            <a:gradFill flip="none" rotWithShape="1">
              <a:gsLst>
                <a:gs pos="47000">
                  <a:schemeClr val="accent1">
                    <a:alpha val="27000"/>
                  </a:schemeClr>
                </a:gs>
                <a:gs pos="8000">
                  <a:schemeClr val="bg1"/>
                </a:gs>
                <a:gs pos="16000">
                  <a:srgbClr val="FFFEF3">
                    <a:alpha val="94000"/>
                  </a:srgbClr>
                </a:gs>
                <a:gs pos="100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3" name="Овал 32">
              <a:extLst>
                <a:ext uri="{FF2B5EF4-FFF2-40B4-BE49-F238E27FC236}">
                  <a16:creationId xmlns:a16="http://schemas.microsoft.com/office/drawing/2014/main" id="{D5ABB659-4D9A-454B-B673-57B2D90B0144}"/>
                </a:ext>
              </a:extLst>
            </p:cNvPr>
            <p:cNvSpPr>
              <a:spLocks noChangeAspect="1"/>
            </p:cNvSpPr>
            <p:nvPr/>
          </p:nvSpPr>
          <p:spPr>
            <a:xfrm>
              <a:off x="7546532" y="5980473"/>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4" name="Овал 33">
              <a:extLst>
                <a:ext uri="{FF2B5EF4-FFF2-40B4-BE49-F238E27FC236}">
                  <a16:creationId xmlns:a16="http://schemas.microsoft.com/office/drawing/2014/main" id="{1A18BB57-EE9A-438C-89BC-FDE45E8F0EE8}"/>
                </a:ext>
              </a:extLst>
            </p:cNvPr>
            <p:cNvSpPr>
              <a:spLocks noChangeAspect="1"/>
            </p:cNvSpPr>
            <p:nvPr/>
          </p:nvSpPr>
          <p:spPr>
            <a:xfrm rot="5400000">
              <a:off x="7898810" y="1124522"/>
              <a:ext cx="360000" cy="360000"/>
            </a:xfrm>
            <a:prstGeom prst="ellipse">
              <a:avLst/>
            </a:prstGeom>
            <a:gradFill flip="none" rotWithShape="1">
              <a:gsLst>
                <a:gs pos="47000">
                  <a:schemeClr val="accent1">
                    <a:alpha val="0"/>
                  </a:schemeClr>
                </a:gs>
                <a:gs pos="8000">
                  <a:schemeClr val="bg1"/>
                </a:gs>
                <a:gs pos="16000">
                  <a:srgbClr val="FFFEF3">
                    <a:alpha val="94000"/>
                  </a:srgbClr>
                </a:gs>
                <a:gs pos="100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5" name="Овал 34">
              <a:extLst>
                <a:ext uri="{FF2B5EF4-FFF2-40B4-BE49-F238E27FC236}">
                  <a16:creationId xmlns:a16="http://schemas.microsoft.com/office/drawing/2014/main" id="{F6155E43-F44E-4A54-82F7-8A3031DEE884}"/>
                </a:ext>
              </a:extLst>
            </p:cNvPr>
            <p:cNvSpPr>
              <a:spLocks noChangeAspect="1"/>
            </p:cNvSpPr>
            <p:nvPr/>
          </p:nvSpPr>
          <p:spPr>
            <a:xfrm rot="5400000">
              <a:off x="7898810" y="1731516"/>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6" name="Овал 35">
              <a:extLst>
                <a:ext uri="{FF2B5EF4-FFF2-40B4-BE49-F238E27FC236}">
                  <a16:creationId xmlns:a16="http://schemas.microsoft.com/office/drawing/2014/main" id="{89B27C31-08F1-4574-9C0E-A4303B6D9CC4}"/>
                </a:ext>
              </a:extLst>
            </p:cNvPr>
            <p:cNvSpPr>
              <a:spLocks noChangeAspect="1"/>
            </p:cNvSpPr>
            <p:nvPr/>
          </p:nvSpPr>
          <p:spPr>
            <a:xfrm rot="5400000">
              <a:off x="7759929" y="2199629"/>
              <a:ext cx="637762" cy="637762"/>
            </a:xfrm>
            <a:prstGeom prst="ellipse">
              <a:avLst/>
            </a:prstGeom>
            <a:gradFill flip="none" rotWithShape="1">
              <a:gsLst>
                <a:gs pos="40000">
                  <a:schemeClr val="accent1">
                    <a:alpha val="26000"/>
                  </a:schemeClr>
                </a:gs>
                <a:gs pos="8000">
                  <a:schemeClr val="bg1"/>
                </a:gs>
                <a:gs pos="16000">
                  <a:srgbClr val="FFFEF3">
                    <a:alpha val="94000"/>
                  </a:srgbClr>
                </a:gs>
                <a:gs pos="79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8" name="Овал 37">
              <a:extLst>
                <a:ext uri="{FF2B5EF4-FFF2-40B4-BE49-F238E27FC236}">
                  <a16:creationId xmlns:a16="http://schemas.microsoft.com/office/drawing/2014/main" id="{7B71E583-02BA-42A7-BFC8-4F1E014EDFA9}"/>
                </a:ext>
              </a:extLst>
            </p:cNvPr>
            <p:cNvSpPr>
              <a:spLocks noChangeAspect="1"/>
            </p:cNvSpPr>
            <p:nvPr/>
          </p:nvSpPr>
          <p:spPr>
            <a:xfrm rot="5400000">
              <a:off x="7898810" y="4766486"/>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9" name="Овал 38">
              <a:extLst>
                <a:ext uri="{FF2B5EF4-FFF2-40B4-BE49-F238E27FC236}">
                  <a16:creationId xmlns:a16="http://schemas.microsoft.com/office/drawing/2014/main" id="{AC88EF08-0008-48B8-A289-2C48C3B369A6}"/>
                </a:ext>
              </a:extLst>
            </p:cNvPr>
            <p:cNvSpPr>
              <a:spLocks noChangeAspect="1"/>
            </p:cNvSpPr>
            <p:nvPr/>
          </p:nvSpPr>
          <p:spPr>
            <a:xfrm rot="5400000">
              <a:off x="7759929" y="3413617"/>
              <a:ext cx="637762" cy="637762"/>
            </a:xfrm>
            <a:prstGeom prst="ellipse">
              <a:avLst/>
            </a:prstGeom>
            <a:gradFill flip="none" rotWithShape="1">
              <a:gsLst>
                <a:gs pos="40000">
                  <a:srgbClr val="FFE181">
                    <a:alpha val="22745"/>
                  </a:srgbClr>
                </a:gs>
                <a:gs pos="8000">
                  <a:schemeClr val="bg1"/>
                </a:gs>
                <a:gs pos="16000">
                  <a:srgbClr val="FFFEF3">
                    <a:alpha val="94000"/>
                  </a:srgbClr>
                </a:gs>
                <a:gs pos="79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40" name="Овал 39">
              <a:extLst>
                <a:ext uri="{FF2B5EF4-FFF2-40B4-BE49-F238E27FC236}">
                  <a16:creationId xmlns:a16="http://schemas.microsoft.com/office/drawing/2014/main" id="{7886B212-2418-412F-B3F1-80DFD0A5DC5E}"/>
                </a:ext>
              </a:extLst>
            </p:cNvPr>
            <p:cNvSpPr>
              <a:spLocks noChangeAspect="1"/>
            </p:cNvSpPr>
            <p:nvPr/>
          </p:nvSpPr>
          <p:spPr>
            <a:xfrm rot="5400000">
              <a:off x="7898810" y="4159492"/>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41" name="Овал 40">
              <a:extLst>
                <a:ext uri="{FF2B5EF4-FFF2-40B4-BE49-F238E27FC236}">
                  <a16:creationId xmlns:a16="http://schemas.microsoft.com/office/drawing/2014/main" id="{F8DCFECB-BFC0-4AEA-BBCA-7E95B42F7AC9}"/>
                </a:ext>
              </a:extLst>
            </p:cNvPr>
            <p:cNvSpPr>
              <a:spLocks noChangeAspect="1"/>
            </p:cNvSpPr>
            <p:nvPr/>
          </p:nvSpPr>
          <p:spPr>
            <a:xfrm rot="5400000">
              <a:off x="7898810" y="2945504"/>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42" name="Овал 41">
              <a:extLst>
                <a:ext uri="{FF2B5EF4-FFF2-40B4-BE49-F238E27FC236}">
                  <a16:creationId xmlns:a16="http://schemas.microsoft.com/office/drawing/2014/main" id="{7701CD97-CE7C-4970-900C-EA7EF247257C}"/>
                </a:ext>
              </a:extLst>
            </p:cNvPr>
            <p:cNvSpPr>
              <a:spLocks noChangeAspect="1"/>
            </p:cNvSpPr>
            <p:nvPr/>
          </p:nvSpPr>
          <p:spPr>
            <a:xfrm rot="5400000">
              <a:off x="7898810" y="5373480"/>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grpSp>
      <p:sp>
        <p:nvSpPr>
          <p:cNvPr id="5" name="Заголовок 4">
            <a:extLst>
              <a:ext uri="{FF2B5EF4-FFF2-40B4-BE49-F238E27FC236}">
                <a16:creationId xmlns:a16="http://schemas.microsoft.com/office/drawing/2014/main" id="{E60BC9BE-C312-4619-AEBF-24C21F704CF1}"/>
              </a:ext>
            </a:extLst>
          </p:cNvPr>
          <p:cNvSpPr>
            <a:spLocks noGrp="1"/>
          </p:cNvSpPr>
          <p:nvPr>
            <p:ph type="title"/>
          </p:nvPr>
        </p:nvSpPr>
        <p:spPr>
          <a:xfrm>
            <a:off x="540000" y="540000"/>
            <a:ext cx="3028700" cy="1326900"/>
          </a:xfrm>
        </p:spPr>
        <p:txBody>
          <a:bodyPr rtlCol="0"/>
          <a:lstStyle>
            <a:lvl1pPr>
              <a:defRPr>
                <a:solidFill>
                  <a:schemeClr val="bg2"/>
                </a:solidFill>
              </a:defRPr>
            </a:lvl1pPr>
          </a:lstStyle>
          <a:p>
            <a:pPr rtl="0"/>
            <a:r>
              <a:rPr lang="ru-RU" noProof="0" smtClean="0"/>
              <a:t>Образец заголовка</a:t>
            </a:r>
            <a:endParaRPr lang="ru-RU" noProof="0"/>
          </a:p>
        </p:txBody>
      </p:sp>
      <p:sp>
        <p:nvSpPr>
          <p:cNvPr id="6" name="Нижний колонтитул 5">
            <a:extLst>
              <a:ext uri="{FF2B5EF4-FFF2-40B4-BE49-F238E27FC236}">
                <a16:creationId xmlns:a16="http://schemas.microsoft.com/office/drawing/2014/main" id="{C09F2D66-B264-4D7C-814F-A8F0575B7C2E}"/>
              </a:ext>
            </a:extLst>
          </p:cNvPr>
          <p:cNvSpPr>
            <a:spLocks noGrp="1"/>
          </p:cNvSpPr>
          <p:nvPr>
            <p:ph type="ftr" sz="quarter" idx="21"/>
          </p:nvPr>
        </p:nvSpPr>
        <p:spPr/>
        <p:txBody>
          <a:bodyPr rtlCol="0"/>
          <a:lstStyle/>
          <a:p>
            <a:pPr rtl="0"/>
            <a:r>
              <a:rPr lang="ru-RU" noProof="0"/>
              <a:t>Добавить нижний колонтитул</a:t>
            </a:r>
          </a:p>
        </p:txBody>
      </p:sp>
      <p:sp>
        <p:nvSpPr>
          <p:cNvPr id="7" name="Номер слайда 6">
            <a:extLst>
              <a:ext uri="{FF2B5EF4-FFF2-40B4-BE49-F238E27FC236}">
                <a16:creationId xmlns:a16="http://schemas.microsoft.com/office/drawing/2014/main" id="{37309B8E-E3FF-48B0-AE11-1D123D34371D}"/>
              </a:ext>
            </a:extLst>
          </p:cNvPr>
          <p:cNvSpPr>
            <a:spLocks noGrp="1"/>
          </p:cNvSpPr>
          <p:nvPr>
            <p:ph type="sldNum" sz="quarter" idx="22"/>
          </p:nvPr>
        </p:nvSpPr>
        <p:spPr/>
        <p:txBody>
          <a:bodyPr rtlCol="0"/>
          <a:lstStyle/>
          <a:p>
            <a:pPr rtl="0"/>
            <a:fld id="{058DB212-BFA2-403F-85EF-DFD3FF6D973A}" type="slidenum">
              <a:rPr lang="ru-RU" noProof="0" smtClean="0"/>
              <a:pPr/>
              <a:t>‹#›</a:t>
            </a:fld>
            <a:endParaRPr lang="ru-RU" noProof="0"/>
          </a:p>
        </p:txBody>
      </p:sp>
      <p:sp>
        <p:nvSpPr>
          <p:cNvPr id="8" name="Текст 7">
            <a:extLst>
              <a:ext uri="{FF2B5EF4-FFF2-40B4-BE49-F238E27FC236}">
                <a16:creationId xmlns:a16="http://schemas.microsoft.com/office/drawing/2014/main" id="{90DC2403-3404-43F3-9D49-DE9C87D6FA95}"/>
              </a:ext>
            </a:extLst>
          </p:cNvPr>
          <p:cNvSpPr>
            <a:spLocks noGrp="1"/>
          </p:cNvSpPr>
          <p:nvPr>
            <p:ph type="body" sz="quarter" idx="24"/>
          </p:nvPr>
        </p:nvSpPr>
        <p:spPr>
          <a:xfrm>
            <a:off x="536401" y="2159000"/>
            <a:ext cx="3032299" cy="2943340"/>
          </a:xfrm>
        </p:spPr>
        <p:txBody>
          <a:bodyPr rtlCol="0"/>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a:p>
        </p:txBody>
      </p:sp>
      <p:sp>
        <p:nvSpPr>
          <p:cNvPr id="50" name="Текст 7">
            <a:extLst>
              <a:ext uri="{FF2B5EF4-FFF2-40B4-BE49-F238E27FC236}">
                <a16:creationId xmlns:a16="http://schemas.microsoft.com/office/drawing/2014/main" id="{F860DA48-8EA3-4B66-9769-15D580B5BD28}"/>
              </a:ext>
            </a:extLst>
          </p:cNvPr>
          <p:cNvSpPr>
            <a:spLocks noGrp="1"/>
          </p:cNvSpPr>
          <p:nvPr>
            <p:ph type="body" sz="quarter" idx="25"/>
          </p:nvPr>
        </p:nvSpPr>
        <p:spPr>
          <a:xfrm>
            <a:off x="8583254" y="2159000"/>
            <a:ext cx="3032299" cy="2943340"/>
          </a:xfrm>
        </p:spPr>
        <p:txBody>
          <a:bodyPr rtlCol="0"/>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a:p>
        </p:txBody>
      </p:sp>
    </p:spTree>
    <p:extLst>
      <p:ext uri="{BB962C8B-B14F-4D97-AF65-F5344CB8AC3E}">
        <p14:creationId xmlns:p14="http://schemas.microsoft.com/office/powerpoint/2010/main" val="10091093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Фотография главного имиджевого баннера (все черное)">
    <p:bg>
      <p:bgPr>
        <a:solidFill>
          <a:schemeClr val="tx1"/>
        </a:solidFill>
        <a:effectLst/>
      </p:bgPr>
    </p:bg>
    <p:spTree>
      <p:nvGrpSpPr>
        <p:cNvPr id="1" name=""/>
        <p:cNvGrpSpPr/>
        <p:nvPr/>
      </p:nvGrpSpPr>
      <p:grpSpPr>
        <a:xfrm>
          <a:off x="0" y="0"/>
          <a:ext cx="0" cy="0"/>
          <a:chOff x="0" y="0"/>
          <a:chExt cx="0" cy="0"/>
        </a:xfrm>
      </p:grpSpPr>
      <p:pic>
        <p:nvPicPr>
          <p:cNvPr id="45" name="Рисунок 44">
            <a:extLst>
              <a:ext uri="{FF2B5EF4-FFF2-40B4-BE49-F238E27FC236}">
                <a16:creationId xmlns:a16="http://schemas.microsoft.com/office/drawing/2014/main" id="{38607BE4-4B3B-474D-8601-FEFFD2DF259F}"/>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saturation sat="0"/>
                    </a14:imgEffect>
                    <a14:imgEffect>
                      <a14:brightnessContrast bright="-43000"/>
                    </a14:imgEffect>
                  </a14:imgLayer>
                </a14:imgProps>
              </a:ext>
              <a:ext uri="{28A0092B-C50C-407E-A947-70E740481C1C}">
                <a14:useLocalDpi xmlns:a14="http://schemas.microsoft.com/office/drawing/2010/main"/>
              </a:ext>
            </a:extLst>
          </a:blip>
          <a:stretch>
            <a:fillRect/>
          </a:stretch>
        </p:blipFill>
        <p:spPr>
          <a:xfrm>
            <a:off x="6219" y="6567"/>
            <a:ext cx="12179564" cy="6851433"/>
          </a:xfrm>
          <a:prstGeom prst="rect">
            <a:avLst/>
          </a:prstGeom>
        </p:spPr>
      </p:pic>
      <p:sp>
        <p:nvSpPr>
          <p:cNvPr id="3" name="Рисунок 2">
            <a:extLst>
              <a:ext uri="{FF2B5EF4-FFF2-40B4-BE49-F238E27FC236}">
                <a16:creationId xmlns:a16="http://schemas.microsoft.com/office/drawing/2014/main" id="{4CB21A9E-F346-45CA-928A-9714907B6860}"/>
              </a:ext>
            </a:extLst>
          </p:cNvPr>
          <p:cNvSpPr>
            <a:spLocks noGrp="1"/>
          </p:cNvSpPr>
          <p:nvPr>
            <p:ph type="pic" sz="quarter" idx="23" hasCustomPrompt="1"/>
          </p:nvPr>
        </p:nvSpPr>
        <p:spPr>
          <a:xfrm>
            <a:off x="4406906" y="1034623"/>
            <a:ext cx="3376800" cy="4788000"/>
          </a:xfrm>
          <a:solidFill>
            <a:schemeClr val="bg1">
              <a:lumMod val="85000"/>
            </a:schemeClr>
          </a:solidFill>
          <a:ln w="31750">
            <a:solidFill>
              <a:schemeClr val="bg1">
                <a:lumMod val="65000"/>
              </a:schemeClr>
            </a:solidFill>
          </a:ln>
          <a:effectLst>
            <a:glow rad="266700">
              <a:schemeClr val="bg1">
                <a:alpha val="18000"/>
              </a:schemeClr>
            </a:glow>
            <a:innerShdw blurRad="63500" dist="50800" dir="13500000">
              <a:prstClr val="black">
                <a:alpha val="50000"/>
              </a:prstClr>
            </a:innerShdw>
          </a:effectLst>
        </p:spPr>
        <p:txBody>
          <a:bodyPr lIns="360000" rIns="360000" rtlCol="0" anchor="ctr"/>
          <a:lstStyle>
            <a:lvl1pPr marL="0" indent="0" algn="ctr">
              <a:buNone/>
              <a:defRPr sz="1600" i="1">
                <a:latin typeface="Times New Roman" panose="02020603050405020304" pitchFamily="18" charset="0"/>
                <a:cs typeface="Times New Roman" panose="02020603050405020304" pitchFamily="18" charset="0"/>
              </a:defRPr>
            </a:lvl1pPr>
          </a:lstStyle>
          <a:p>
            <a:pPr rtl="0"/>
            <a:r>
              <a:rPr lang="ru-RU" noProof="0"/>
              <a:t>Вставьте или перетащите свое фото</a:t>
            </a:r>
          </a:p>
        </p:txBody>
      </p:sp>
      <p:grpSp>
        <p:nvGrpSpPr>
          <p:cNvPr id="10" name="Группа 9">
            <a:extLst>
              <a:ext uri="{FF2B5EF4-FFF2-40B4-BE49-F238E27FC236}">
                <a16:creationId xmlns:a16="http://schemas.microsoft.com/office/drawing/2014/main" id="{B9E8C9F2-AD9E-47B3-841F-A63EA593CE4B}"/>
              </a:ext>
            </a:extLst>
          </p:cNvPr>
          <p:cNvGrpSpPr/>
          <p:nvPr userDrawn="1"/>
        </p:nvGrpSpPr>
        <p:grpSpPr>
          <a:xfrm>
            <a:off x="3794310" y="379000"/>
            <a:ext cx="4603381" cy="6100707"/>
            <a:chOff x="3794310" y="378647"/>
            <a:chExt cx="4603381" cy="6100707"/>
          </a:xfrm>
        </p:grpSpPr>
        <p:sp>
          <p:nvSpPr>
            <p:cNvPr id="11" name="Прямоугольник: скругленные углы 10">
              <a:extLst>
                <a:ext uri="{FF2B5EF4-FFF2-40B4-BE49-F238E27FC236}">
                  <a16:creationId xmlns:a16="http://schemas.microsoft.com/office/drawing/2014/main" id="{50D94956-C0BC-4F67-9E1D-D85399D7E9FB}"/>
                </a:ext>
              </a:extLst>
            </p:cNvPr>
            <p:cNvSpPr/>
            <p:nvPr/>
          </p:nvSpPr>
          <p:spPr>
            <a:xfrm>
              <a:off x="4078709" y="686261"/>
              <a:ext cx="4034583" cy="5485478"/>
            </a:xfrm>
            <a:prstGeom prst="roundRect">
              <a:avLst>
                <a:gd name="adj" fmla="val 2715"/>
              </a:avLst>
            </a:prstGeom>
            <a:noFill/>
            <a:ln w="12700">
              <a:gradFill>
                <a:gsLst>
                  <a:gs pos="0">
                    <a:schemeClr val="accent1">
                      <a:lumMod val="5000"/>
                      <a:lumOff val="95000"/>
                      <a:alpha val="50000"/>
                    </a:schemeClr>
                  </a:gs>
                  <a:gs pos="79637">
                    <a:schemeClr val="tx1">
                      <a:lumMod val="75000"/>
                      <a:lumOff val="25000"/>
                      <a:alpha val="50000"/>
                    </a:schemeClr>
                  </a:gs>
                  <a:gs pos="25682">
                    <a:schemeClr val="tx1">
                      <a:lumMod val="75000"/>
                      <a:lumOff val="25000"/>
                      <a:alpha val="50000"/>
                    </a:schemeClr>
                  </a:gs>
                  <a:gs pos="52200">
                    <a:srgbClr val="FBFCFE">
                      <a:alpha val="50000"/>
                    </a:srgbClr>
                  </a:gs>
                  <a:gs pos="100000">
                    <a:schemeClr val="bg1">
                      <a:alpha val="50000"/>
                    </a:schemeClr>
                  </a:gs>
                </a:gsLst>
                <a:lin ang="5400000" scaled="1"/>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2" name="Овал 11">
              <a:extLst>
                <a:ext uri="{FF2B5EF4-FFF2-40B4-BE49-F238E27FC236}">
                  <a16:creationId xmlns:a16="http://schemas.microsoft.com/office/drawing/2014/main" id="{8E561E08-3719-4AA1-BE98-77D9564076B5}"/>
                </a:ext>
              </a:extLst>
            </p:cNvPr>
            <p:cNvSpPr>
              <a:spLocks noChangeAspect="1"/>
            </p:cNvSpPr>
            <p:nvPr/>
          </p:nvSpPr>
          <p:spPr>
            <a:xfrm>
              <a:off x="4239852" y="517528"/>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3" name="Овал 12">
              <a:extLst>
                <a:ext uri="{FF2B5EF4-FFF2-40B4-BE49-F238E27FC236}">
                  <a16:creationId xmlns:a16="http://schemas.microsoft.com/office/drawing/2014/main" id="{584DCF7A-7971-43EF-BBDA-F3F258CA1441}"/>
                </a:ext>
              </a:extLst>
            </p:cNvPr>
            <p:cNvSpPr>
              <a:spLocks noChangeAspect="1"/>
            </p:cNvSpPr>
            <p:nvPr/>
          </p:nvSpPr>
          <p:spPr>
            <a:xfrm>
              <a:off x="4901188" y="517528"/>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4" name="Овал 13">
              <a:extLst>
                <a:ext uri="{FF2B5EF4-FFF2-40B4-BE49-F238E27FC236}">
                  <a16:creationId xmlns:a16="http://schemas.microsoft.com/office/drawing/2014/main" id="{6A207F34-1FC3-4CF2-BBAD-A3E3772C6BCD}"/>
                </a:ext>
              </a:extLst>
            </p:cNvPr>
            <p:cNvSpPr>
              <a:spLocks noChangeAspect="1"/>
            </p:cNvSpPr>
            <p:nvPr/>
          </p:nvSpPr>
          <p:spPr>
            <a:xfrm>
              <a:off x="5423643" y="378647"/>
              <a:ext cx="637762" cy="637762"/>
            </a:xfrm>
            <a:prstGeom prst="ellipse">
              <a:avLst/>
            </a:prstGeom>
            <a:gradFill flip="none" rotWithShape="1">
              <a:gsLst>
                <a:gs pos="40000">
                  <a:srgbClr val="FFE181">
                    <a:alpha val="22745"/>
                  </a:srgbClr>
                </a:gs>
                <a:gs pos="8000">
                  <a:schemeClr val="bg1"/>
                </a:gs>
                <a:gs pos="16000">
                  <a:srgbClr val="FFFEF3">
                    <a:alpha val="94000"/>
                  </a:srgbClr>
                </a:gs>
                <a:gs pos="79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5" name="Овал 14">
              <a:extLst>
                <a:ext uri="{FF2B5EF4-FFF2-40B4-BE49-F238E27FC236}">
                  <a16:creationId xmlns:a16="http://schemas.microsoft.com/office/drawing/2014/main" id="{B17292A6-14A4-4559-B322-F98518936199}"/>
                </a:ext>
              </a:extLst>
            </p:cNvPr>
            <p:cNvSpPr>
              <a:spLocks noChangeAspect="1"/>
            </p:cNvSpPr>
            <p:nvPr/>
          </p:nvSpPr>
          <p:spPr>
            <a:xfrm>
              <a:off x="6223860" y="517528"/>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6" name="Овал 15">
              <a:extLst>
                <a:ext uri="{FF2B5EF4-FFF2-40B4-BE49-F238E27FC236}">
                  <a16:creationId xmlns:a16="http://schemas.microsoft.com/office/drawing/2014/main" id="{546426C1-45E4-4AFF-B2B2-95DA5CF54124}"/>
                </a:ext>
              </a:extLst>
            </p:cNvPr>
            <p:cNvSpPr>
              <a:spLocks noChangeAspect="1"/>
            </p:cNvSpPr>
            <p:nvPr/>
          </p:nvSpPr>
          <p:spPr>
            <a:xfrm>
              <a:off x="6885196" y="517528"/>
              <a:ext cx="360000" cy="360000"/>
            </a:xfrm>
            <a:prstGeom prst="ellipse">
              <a:avLst/>
            </a:prstGeom>
            <a:gradFill flip="none" rotWithShape="1">
              <a:gsLst>
                <a:gs pos="47000">
                  <a:schemeClr val="accent1">
                    <a:alpha val="27000"/>
                  </a:schemeClr>
                </a:gs>
                <a:gs pos="8000">
                  <a:schemeClr val="bg1"/>
                </a:gs>
                <a:gs pos="16000">
                  <a:srgbClr val="FFFEF3">
                    <a:alpha val="94000"/>
                  </a:srgbClr>
                </a:gs>
                <a:gs pos="100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8" name="Овал 17">
              <a:extLst>
                <a:ext uri="{FF2B5EF4-FFF2-40B4-BE49-F238E27FC236}">
                  <a16:creationId xmlns:a16="http://schemas.microsoft.com/office/drawing/2014/main" id="{7AC0BC7E-EB74-4111-AB8F-92BFC0D336F7}"/>
                </a:ext>
              </a:extLst>
            </p:cNvPr>
            <p:cNvSpPr>
              <a:spLocks noChangeAspect="1"/>
            </p:cNvSpPr>
            <p:nvPr/>
          </p:nvSpPr>
          <p:spPr>
            <a:xfrm>
              <a:off x="7546532" y="517528"/>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0" name="Овал 19">
              <a:extLst>
                <a:ext uri="{FF2B5EF4-FFF2-40B4-BE49-F238E27FC236}">
                  <a16:creationId xmlns:a16="http://schemas.microsoft.com/office/drawing/2014/main" id="{BAB5CD8D-90A1-43A7-AFB8-EA69308A8E13}"/>
                </a:ext>
              </a:extLst>
            </p:cNvPr>
            <p:cNvSpPr>
              <a:spLocks noChangeAspect="1"/>
            </p:cNvSpPr>
            <p:nvPr/>
          </p:nvSpPr>
          <p:spPr>
            <a:xfrm rot="5400000">
              <a:off x="3794310" y="985641"/>
              <a:ext cx="637762" cy="637762"/>
            </a:xfrm>
            <a:prstGeom prst="ellipse">
              <a:avLst/>
            </a:prstGeom>
            <a:gradFill flip="none" rotWithShape="1">
              <a:gsLst>
                <a:gs pos="40000">
                  <a:schemeClr val="accent1">
                    <a:alpha val="59000"/>
                  </a:schemeClr>
                </a:gs>
                <a:gs pos="8000">
                  <a:schemeClr val="bg1"/>
                </a:gs>
                <a:gs pos="16000">
                  <a:srgbClr val="FFFEF3">
                    <a:alpha val="94000"/>
                  </a:srgbClr>
                </a:gs>
                <a:gs pos="79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1" name="Овал 20">
              <a:extLst>
                <a:ext uri="{FF2B5EF4-FFF2-40B4-BE49-F238E27FC236}">
                  <a16:creationId xmlns:a16="http://schemas.microsoft.com/office/drawing/2014/main" id="{807B4DB7-BA63-4703-84DF-0E463D1A4632}"/>
                </a:ext>
              </a:extLst>
            </p:cNvPr>
            <p:cNvSpPr>
              <a:spLocks noChangeAspect="1"/>
            </p:cNvSpPr>
            <p:nvPr/>
          </p:nvSpPr>
          <p:spPr>
            <a:xfrm rot="5400000">
              <a:off x="3933191" y="1731516"/>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2" name="Овал 21">
              <a:extLst>
                <a:ext uri="{FF2B5EF4-FFF2-40B4-BE49-F238E27FC236}">
                  <a16:creationId xmlns:a16="http://schemas.microsoft.com/office/drawing/2014/main" id="{1A55B81F-EAFC-433F-B617-48C3D5B33520}"/>
                </a:ext>
              </a:extLst>
            </p:cNvPr>
            <p:cNvSpPr>
              <a:spLocks noChangeAspect="1"/>
            </p:cNvSpPr>
            <p:nvPr/>
          </p:nvSpPr>
          <p:spPr>
            <a:xfrm rot="5400000">
              <a:off x="3933191" y="2338510"/>
              <a:ext cx="360000" cy="360000"/>
            </a:xfrm>
            <a:prstGeom prst="ellipse">
              <a:avLst/>
            </a:prstGeom>
            <a:gradFill flip="none" rotWithShape="1">
              <a:gsLst>
                <a:gs pos="47000">
                  <a:schemeClr val="accent1">
                    <a:alpha val="25000"/>
                  </a:schemeClr>
                </a:gs>
                <a:gs pos="8000">
                  <a:schemeClr val="bg1"/>
                </a:gs>
                <a:gs pos="16000">
                  <a:srgbClr val="FFFEF3">
                    <a:alpha val="94000"/>
                  </a:srgbClr>
                </a:gs>
                <a:gs pos="100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3" name="Овал 22">
              <a:extLst>
                <a:ext uri="{FF2B5EF4-FFF2-40B4-BE49-F238E27FC236}">
                  <a16:creationId xmlns:a16="http://schemas.microsoft.com/office/drawing/2014/main" id="{FBACA1FD-C5E9-4F3C-98A0-3658DF2CC2E3}"/>
                </a:ext>
              </a:extLst>
            </p:cNvPr>
            <p:cNvSpPr>
              <a:spLocks noChangeAspect="1"/>
            </p:cNvSpPr>
            <p:nvPr/>
          </p:nvSpPr>
          <p:spPr>
            <a:xfrm rot="5400000">
              <a:off x="3933191" y="4766486"/>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4" name="Овал 23">
              <a:extLst>
                <a:ext uri="{FF2B5EF4-FFF2-40B4-BE49-F238E27FC236}">
                  <a16:creationId xmlns:a16="http://schemas.microsoft.com/office/drawing/2014/main" id="{869E1077-677D-4F41-A1DC-44B5080F2256}"/>
                </a:ext>
              </a:extLst>
            </p:cNvPr>
            <p:cNvSpPr>
              <a:spLocks noChangeAspect="1"/>
            </p:cNvSpPr>
            <p:nvPr/>
          </p:nvSpPr>
          <p:spPr>
            <a:xfrm rot="5400000">
              <a:off x="3933191" y="3552498"/>
              <a:ext cx="360000" cy="360000"/>
            </a:xfrm>
            <a:prstGeom prst="ellipse">
              <a:avLst/>
            </a:prstGeom>
            <a:gradFill flip="none" rotWithShape="1">
              <a:gsLst>
                <a:gs pos="47000">
                  <a:schemeClr val="bg1">
                    <a:lumMod val="75000"/>
                    <a:alpha val="0"/>
                  </a:schemeClr>
                </a:gs>
                <a:gs pos="8000">
                  <a:schemeClr val="bg1"/>
                </a:gs>
                <a:gs pos="16000">
                  <a:srgbClr val="FFFEF3">
                    <a:alpha val="94000"/>
                  </a:srgbClr>
                </a:gs>
                <a:gs pos="100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5" name="Овал 24">
              <a:extLst>
                <a:ext uri="{FF2B5EF4-FFF2-40B4-BE49-F238E27FC236}">
                  <a16:creationId xmlns:a16="http://schemas.microsoft.com/office/drawing/2014/main" id="{7634F85F-043D-43A9-8082-53D45FD733E8}"/>
                </a:ext>
              </a:extLst>
            </p:cNvPr>
            <p:cNvSpPr>
              <a:spLocks noChangeAspect="1"/>
            </p:cNvSpPr>
            <p:nvPr/>
          </p:nvSpPr>
          <p:spPr>
            <a:xfrm rot="5400000">
              <a:off x="3933191" y="4159492"/>
              <a:ext cx="360000" cy="360000"/>
            </a:xfrm>
            <a:prstGeom prst="ellipse">
              <a:avLst/>
            </a:prstGeom>
            <a:gradFill flip="none" rotWithShape="1">
              <a:gsLst>
                <a:gs pos="47000">
                  <a:schemeClr val="bg1">
                    <a:lumMod val="75000"/>
                    <a:alpha val="0"/>
                  </a:schemeClr>
                </a:gs>
                <a:gs pos="8000">
                  <a:schemeClr val="bg1"/>
                </a:gs>
                <a:gs pos="16000">
                  <a:srgbClr val="FFFEF3">
                    <a:alpha val="94000"/>
                  </a:srgbClr>
                </a:gs>
                <a:gs pos="100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6" name="Овал 25">
              <a:extLst>
                <a:ext uri="{FF2B5EF4-FFF2-40B4-BE49-F238E27FC236}">
                  <a16:creationId xmlns:a16="http://schemas.microsoft.com/office/drawing/2014/main" id="{E4ECFB6E-3213-4C32-82A7-3F639914A790}"/>
                </a:ext>
              </a:extLst>
            </p:cNvPr>
            <p:cNvSpPr>
              <a:spLocks noChangeAspect="1"/>
            </p:cNvSpPr>
            <p:nvPr/>
          </p:nvSpPr>
          <p:spPr>
            <a:xfrm rot="5400000">
              <a:off x="3933191" y="2945504"/>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7" name="Овал 26">
              <a:extLst>
                <a:ext uri="{FF2B5EF4-FFF2-40B4-BE49-F238E27FC236}">
                  <a16:creationId xmlns:a16="http://schemas.microsoft.com/office/drawing/2014/main" id="{56566B10-589D-4268-AC4E-7C33B2A87CF2}"/>
                </a:ext>
              </a:extLst>
            </p:cNvPr>
            <p:cNvSpPr>
              <a:spLocks noChangeAspect="1"/>
            </p:cNvSpPr>
            <p:nvPr/>
          </p:nvSpPr>
          <p:spPr>
            <a:xfrm rot="5400000">
              <a:off x="3933191" y="5373480"/>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8" name="Овал 27">
              <a:extLst>
                <a:ext uri="{FF2B5EF4-FFF2-40B4-BE49-F238E27FC236}">
                  <a16:creationId xmlns:a16="http://schemas.microsoft.com/office/drawing/2014/main" id="{6ABF4B2B-EAE5-4D12-BB56-6A6CA834DD41}"/>
                </a:ext>
              </a:extLst>
            </p:cNvPr>
            <p:cNvSpPr>
              <a:spLocks noChangeAspect="1"/>
            </p:cNvSpPr>
            <p:nvPr/>
          </p:nvSpPr>
          <p:spPr>
            <a:xfrm>
              <a:off x="4239852" y="5980473"/>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9" name="Овал 28">
              <a:extLst>
                <a:ext uri="{FF2B5EF4-FFF2-40B4-BE49-F238E27FC236}">
                  <a16:creationId xmlns:a16="http://schemas.microsoft.com/office/drawing/2014/main" id="{13F579DA-ECD6-4015-81BD-C47F5ACD20C1}"/>
                </a:ext>
              </a:extLst>
            </p:cNvPr>
            <p:cNvSpPr>
              <a:spLocks noChangeAspect="1"/>
            </p:cNvSpPr>
            <p:nvPr/>
          </p:nvSpPr>
          <p:spPr>
            <a:xfrm>
              <a:off x="4901188" y="5980473"/>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0" name="Овал 29">
              <a:extLst>
                <a:ext uri="{FF2B5EF4-FFF2-40B4-BE49-F238E27FC236}">
                  <a16:creationId xmlns:a16="http://schemas.microsoft.com/office/drawing/2014/main" id="{AB6F12E2-9154-46F3-AEB6-480AF2EE8EB7}"/>
                </a:ext>
              </a:extLst>
            </p:cNvPr>
            <p:cNvSpPr>
              <a:spLocks noChangeAspect="1"/>
            </p:cNvSpPr>
            <p:nvPr/>
          </p:nvSpPr>
          <p:spPr>
            <a:xfrm>
              <a:off x="5423643" y="5841592"/>
              <a:ext cx="637762" cy="637762"/>
            </a:xfrm>
            <a:prstGeom prst="ellipse">
              <a:avLst/>
            </a:prstGeom>
            <a:gradFill flip="none" rotWithShape="1">
              <a:gsLst>
                <a:gs pos="40000">
                  <a:srgbClr val="FFE181">
                    <a:alpha val="22745"/>
                  </a:srgbClr>
                </a:gs>
                <a:gs pos="8000">
                  <a:schemeClr val="bg1"/>
                </a:gs>
                <a:gs pos="16000">
                  <a:srgbClr val="FFFEF3">
                    <a:alpha val="94000"/>
                  </a:srgbClr>
                </a:gs>
                <a:gs pos="79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1" name="Овал 30">
              <a:extLst>
                <a:ext uri="{FF2B5EF4-FFF2-40B4-BE49-F238E27FC236}">
                  <a16:creationId xmlns:a16="http://schemas.microsoft.com/office/drawing/2014/main" id="{805D0976-3738-4503-93C8-D037664747FC}"/>
                </a:ext>
              </a:extLst>
            </p:cNvPr>
            <p:cNvSpPr>
              <a:spLocks noChangeAspect="1"/>
            </p:cNvSpPr>
            <p:nvPr/>
          </p:nvSpPr>
          <p:spPr>
            <a:xfrm>
              <a:off x="6223860" y="5980473"/>
              <a:ext cx="360000" cy="360000"/>
            </a:xfrm>
            <a:prstGeom prst="ellipse">
              <a:avLst/>
            </a:prstGeom>
            <a:gradFill flip="none" rotWithShape="1">
              <a:gsLst>
                <a:gs pos="47000">
                  <a:schemeClr val="bg1">
                    <a:lumMod val="75000"/>
                    <a:alpha val="0"/>
                  </a:schemeClr>
                </a:gs>
                <a:gs pos="8000">
                  <a:schemeClr val="bg1"/>
                </a:gs>
                <a:gs pos="16000">
                  <a:srgbClr val="FFFEF3">
                    <a:alpha val="94000"/>
                  </a:srgbClr>
                </a:gs>
                <a:gs pos="100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2" name="Овал 31">
              <a:extLst>
                <a:ext uri="{FF2B5EF4-FFF2-40B4-BE49-F238E27FC236}">
                  <a16:creationId xmlns:a16="http://schemas.microsoft.com/office/drawing/2014/main" id="{590EE311-F8E6-4CB0-AEE8-3273485E02D9}"/>
                </a:ext>
              </a:extLst>
            </p:cNvPr>
            <p:cNvSpPr>
              <a:spLocks noChangeAspect="1"/>
            </p:cNvSpPr>
            <p:nvPr/>
          </p:nvSpPr>
          <p:spPr>
            <a:xfrm>
              <a:off x="6885196" y="5980473"/>
              <a:ext cx="360000" cy="360000"/>
            </a:xfrm>
            <a:prstGeom prst="ellipse">
              <a:avLst/>
            </a:prstGeom>
            <a:gradFill flip="none" rotWithShape="1">
              <a:gsLst>
                <a:gs pos="47000">
                  <a:schemeClr val="accent1">
                    <a:alpha val="27000"/>
                  </a:schemeClr>
                </a:gs>
                <a:gs pos="8000">
                  <a:schemeClr val="bg1"/>
                </a:gs>
                <a:gs pos="16000">
                  <a:srgbClr val="FFFEF3">
                    <a:alpha val="94000"/>
                  </a:srgbClr>
                </a:gs>
                <a:gs pos="100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3" name="Овал 32">
              <a:extLst>
                <a:ext uri="{FF2B5EF4-FFF2-40B4-BE49-F238E27FC236}">
                  <a16:creationId xmlns:a16="http://schemas.microsoft.com/office/drawing/2014/main" id="{D5ABB659-4D9A-454B-B673-57B2D90B0144}"/>
                </a:ext>
              </a:extLst>
            </p:cNvPr>
            <p:cNvSpPr>
              <a:spLocks noChangeAspect="1"/>
            </p:cNvSpPr>
            <p:nvPr/>
          </p:nvSpPr>
          <p:spPr>
            <a:xfrm>
              <a:off x="7546532" y="5980473"/>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4" name="Овал 33">
              <a:extLst>
                <a:ext uri="{FF2B5EF4-FFF2-40B4-BE49-F238E27FC236}">
                  <a16:creationId xmlns:a16="http://schemas.microsoft.com/office/drawing/2014/main" id="{1A18BB57-EE9A-438C-89BC-FDE45E8F0EE8}"/>
                </a:ext>
              </a:extLst>
            </p:cNvPr>
            <p:cNvSpPr>
              <a:spLocks noChangeAspect="1"/>
            </p:cNvSpPr>
            <p:nvPr/>
          </p:nvSpPr>
          <p:spPr>
            <a:xfrm rot="5400000">
              <a:off x="7898810" y="1124522"/>
              <a:ext cx="360000" cy="360000"/>
            </a:xfrm>
            <a:prstGeom prst="ellipse">
              <a:avLst/>
            </a:prstGeom>
            <a:gradFill flip="none" rotWithShape="1">
              <a:gsLst>
                <a:gs pos="47000">
                  <a:schemeClr val="accent1">
                    <a:alpha val="0"/>
                  </a:schemeClr>
                </a:gs>
                <a:gs pos="8000">
                  <a:schemeClr val="bg1"/>
                </a:gs>
                <a:gs pos="16000">
                  <a:srgbClr val="FFFEF3">
                    <a:alpha val="94000"/>
                  </a:srgbClr>
                </a:gs>
                <a:gs pos="100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5" name="Овал 34">
              <a:extLst>
                <a:ext uri="{FF2B5EF4-FFF2-40B4-BE49-F238E27FC236}">
                  <a16:creationId xmlns:a16="http://schemas.microsoft.com/office/drawing/2014/main" id="{F6155E43-F44E-4A54-82F7-8A3031DEE884}"/>
                </a:ext>
              </a:extLst>
            </p:cNvPr>
            <p:cNvSpPr>
              <a:spLocks noChangeAspect="1"/>
            </p:cNvSpPr>
            <p:nvPr/>
          </p:nvSpPr>
          <p:spPr>
            <a:xfrm rot="5400000">
              <a:off x="7898810" y="1731516"/>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6" name="Овал 35">
              <a:extLst>
                <a:ext uri="{FF2B5EF4-FFF2-40B4-BE49-F238E27FC236}">
                  <a16:creationId xmlns:a16="http://schemas.microsoft.com/office/drawing/2014/main" id="{89B27C31-08F1-4574-9C0E-A4303B6D9CC4}"/>
                </a:ext>
              </a:extLst>
            </p:cNvPr>
            <p:cNvSpPr>
              <a:spLocks noChangeAspect="1"/>
            </p:cNvSpPr>
            <p:nvPr/>
          </p:nvSpPr>
          <p:spPr>
            <a:xfrm rot="5400000">
              <a:off x="7759929" y="2199629"/>
              <a:ext cx="637762" cy="637762"/>
            </a:xfrm>
            <a:prstGeom prst="ellipse">
              <a:avLst/>
            </a:prstGeom>
            <a:gradFill flip="none" rotWithShape="1">
              <a:gsLst>
                <a:gs pos="40000">
                  <a:schemeClr val="accent1">
                    <a:alpha val="26000"/>
                  </a:schemeClr>
                </a:gs>
                <a:gs pos="8000">
                  <a:schemeClr val="bg1"/>
                </a:gs>
                <a:gs pos="16000">
                  <a:srgbClr val="FFFEF3">
                    <a:alpha val="94000"/>
                  </a:srgbClr>
                </a:gs>
                <a:gs pos="79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8" name="Овал 37">
              <a:extLst>
                <a:ext uri="{FF2B5EF4-FFF2-40B4-BE49-F238E27FC236}">
                  <a16:creationId xmlns:a16="http://schemas.microsoft.com/office/drawing/2014/main" id="{7B71E583-02BA-42A7-BFC8-4F1E014EDFA9}"/>
                </a:ext>
              </a:extLst>
            </p:cNvPr>
            <p:cNvSpPr>
              <a:spLocks noChangeAspect="1"/>
            </p:cNvSpPr>
            <p:nvPr/>
          </p:nvSpPr>
          <p:spPr>
            <a:xfrm rot="5400000">
              <a:off x="7898810" y="4766486"/>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9" name="Овал 38">
              <a:extLst>
                <a:ext uri="{FF2B5EF4-FFF2-40B4-BE49-F238E27FC236}">
                  <a16:creationId xmlns:a16="http://schemas.microsoft.com/office/drawing/2014/main" id="{AC88EF08-0008-48B8-A289-2C48C3B369A6}"/>
                </a:ext>
              </a:extLst>
            </p:cNvPr>
            <p:cNvSpPr>
              <a:spLocks noChangeAspect="1"/>
            </p:cNvSpPr>
            <p:nvPr/>
          </p:nvSpPr>
          <p:spPr>
            <a:xfrm rot="5400000">
              <a:off x="7759929" y="3413617"/>
              <a:ext cx="637762" cy="637762"/>
            </a:xfrm>
            <a:prstGeom prst="ellipse">
              <a:avLst/>
            </a:prstGeom>
            <a:gradFill flip="none" rotWithShape="1">
              <a:gsLst>
                <a:gs pos="40000">
                  <a:srgbClr val="FFE181">
                    <a:alpha val="22745"/>
                  </a:srgbClr>
                </a:gs>
                <a:gs pos="8000">
                  <a:schemeClr val="bg1"/>
                </a:gs>
                <a:gs pos="16000">
                  <a:srgbClr val="FFFEF3">
                    <a:alpha val="94000"/>
                  </a:srgbClr>
                </a:gs>
                <a:gs pos="79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40" name="Овал 39">
              <a:extLst>
                <a:ext uri="{FF2B5EF4-FFF2-40B4-BE49-F238E27FC236}">
                  <a16:creationId xmlns:a16="http://schemas.microsoft.com/office/drawing/2014/main" id="{7886B212-2418-412F-B3F1-80DFD0A5DC5E}"/>
                </a:ext>
              </a:extLst>
            </p:cNvPr>
            <p:cNvSpPr>
              <a:spLocks noChangeAspect="1"/>
            </p:cNvSpPr>
            <p:nvPr/>
          </p:nvSpPr>
          <p:spPr>
            <a:xfrm rot="5400000">
              <a:off x="7898810" y="4159492"/>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41" name="Овал 40">
              <a:extLst>
                <a:ext uri="{FF2B5EF4-FFF2-40B4-BE49-F238E27FC236}">
                  <a16:creationId xmlns:a16="http://schemas.microsoft.com/office/drawing/2014/main" id="{F8DCFECB-BFC0-4AEA-BBCA-7E95B42F7AC9}"/>
                </a:ext>
              </a:extLst>
            </p:cNvPr>
            <p:cNvSpPr>
              <a:spLocks noChangeAspect="1"/>
            </p:cNvSpPr>
            <p:nvPr/>
          </p:nvSpPr>
          <p:spPr>
            <a:xfrm rot="5400000">
              <a:off x="7898810" y="2945504"/>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42" name="Овал 41">
              <a:extLst>
                <a:ext uri="{FF2B5EF4-FFF2-40B4-BE49-F238E27FC236}">
                  <a16:creationId xmlns:a16="http://schemas.microsoft.com/office/drawing/2014/main" id="{7701CD97-CE7C-4970-900C-EA7EF247257C}"/>
                </a:ext>
              </a:extLst>
            </p:cNvPr>
            <p:cNvSpPr>
              <a:spLocks noChangeAspect="1"/>
            </p:cNvSpPr>
            <p:nvPr/>
          </p:nvSpPr>
          <p:spPr>
            <a:xfrm rot="5400000">
              <a:off x="7898810" y="5373480"/>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grpSp>
      <p:sp>
        <p:nvSpPr>
          <p:cNvPr id="5" name="Заголовок 4">
            <a:extLst>
              <a:ext uri="{FF2B5EF4-FFF2-40B4-BE49-F238E27FC236}">
                <a16:creationId xmlns:a16="http://schemas.microsoft.com/office/drawing/2014/main" id="{E60BC9BE-C312-4619-AEBF-24C21F704CF1}"/>
              </a:ext>
            </a:extLst>
          </p:cNvPr>
          <p:cNvSpPr>
            <a:spLocks noGrp="1"/>
          </p:cNvSpPr>
          <p:nvPr>
            <p:ph type="title"/>
          </p:nvPr>
        </p:nvSpPr>
        <p:spPr>
          <a:xfrm>
            <a:off x="540000" y="540000"/>
            <a:ext cx="3028700" cy="1326900"/>
          </a:xfrm>
        </p:spPr>
        <p:txBody>
          <a:bodyPr rtlCol="0"/>
          <a:lstStyle>
            <a:lvl1pPr>
              <a:defRPr>
                <a:solidFill>
                  <a:schemeClr val="bg2"/>
                </a:solidFill>
              </a:defRPr>
            </a:lvl1pPr>
          </a:lstStyle>
          <a:p>
            <a:pPr rtl="0"/>
            <a:r>
              <a:rPr lang="ru-RU" noProof="0" smtClean="0"/>
              <a:t>Образец заголовка</a:t>
            </a:r>
            <a:endParaRPr lang="ru-RU" noProof="0"/>
          </a:p>
        </p:txBody>
      </p:sp>
      <p:sp>
        <p:nvSpPr>
          <p:cNvPr id="43" name="Текст 7">
            <a:extLst>
              <a:ext uri="{FF2B5EF4-FFF2-40B4-BE49-F238E27FC236}">
                <a16:creationId xmlns:a16="http://schemas.microsoft.com/office/drawing/2014/main" id="{8BB2DDCC-3BD6-4037-85CD-1E1C54E54CC4}"/>
              </a:ext>
            </a:extLst>
          </p:cNvPr>
          <p:cNvSpPr>
            <a:spLocks noGrp="1"/>
          </p:cNvSpPr>
          <p:nvPr>
            <p:ph type="body" sz="quarter" idx="24"/>
          </p:nvPr>
        </p:nvSpPr>
        <p:spPr>
          <a:xfrm>
            <a:off x="536401" y="2159000"/>
            <a:ext cx="3032299" cy="2943340"/>
          </a:xfrm>
        </p:spPr>
        <p:txBody>
          <a:bodyPr rtlCol="0"/>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a:p>
        </p:txBody>
      </p:sp>
      <p:sp>
        <p:nvSpPr>
          <p:cNvPr id="44" name="Текст 7">
            <a:extLst>
              <a:ext uri="{FF2B5EF4-FFF2-40B4-BE49-F238E27FC236}">
                <a16:creationId xmlns:a16="http://schemas.microsoft.com/office/drawing/2014/main" id="{94FD6DA6-351A-4974-8153-BE89B6CDEB89}"/>
              </a:ext>
            </a:extLst>
          </p:cNvPr>
          <p:cNvSpPr>
            <a:spLocks noGrp="1"/>
          </p:cNvSpPr>
          <p:nvPr>
            <p:ph type="body" sz="quarter" idx="25"/>
          </p:nvPr>
        </p:nvSpPr>
        <p:spPr>
          <a:xfrm>
            <a:off x="8583254" y="2159000"/>
            <a:ext cx="3032299" cy="2943340"/>
          </a:xfrm>
        </p:spPr>
        <p:txBody>
          <a:bodyPr rtlCol="0"/>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a:p>
        </p:txBody>
      </p:sp>
    </p:spTree>
    <p:extLst>
      <p:ext uri="{BB962C8B-B14F-4D97-AF65-F5344CB8AC3E}">
        <p14:creationId xmlns:p14="http://schemas.microsoft.com/office/powerpoint/2010/main" val="34488153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Полное разрешение с рукой">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49" name="Рисунок 9">
            <a:extLst>
              <a:ext uri="{FF2B5EF4-FFF2-40B4-BE49-F238E27FC236}">
                <a16:creationId xmlns:a16="http://schemas.microsoft.com/office/drawing/2014/main" id="{DB1B7584-C7DF-438B-9FE0-28AB91095F1E}"/>
              </a:ext>
            </a:extLst>
          </p:cNvPr>
          <p:cNvSpPr>
            <a:spLocks noGrp="1"/>
          </p:cNvSpPr>
          <p:nvPr>
            <p:ph type="pic" sz="quarter" idx="10" hasCustomPrompt="1"/>
          </p:nvPr>
        </p:nvSpPr>
        <p:spPr>
          <a:xfrm>
            <a:off x="252000" y="252000"/>
            <a:ext cx="11687999" cy="5855878"/>
          </a:xfrm>
          <a:solidFill>
            <a:schemeClr val="tx1">
              <a:lumMod val="95000"/>
              <a:lumOff val="5000"/>
            </a:schemeClr>
          </a:solidFill>
        </p:spPr>
        <p:txBody>
          <a:bodyPr lIns="0" tIns="0" rIns="360000" bIns="360000" rtlCol="0" anchor="b"/>
          <a:lstStyle>
            <a:lvl1pPr marL="0" indent="0" algn="r">
              <a:buNone/>
              <a:defRPr sz="1600" i="1">
                <a:solidFill>
                  <a:schemeClr val="bg2"/>
                </a:solidFill>
                <a:latin typeface="Times New Roman" panose="02020603050405020304" pitchFamily="18" charset="0"/>
                <a:cs typeface="Times New Roman" panose="02020603050405020304" pitchFamily="18" charset="0"/>
              </a:defRPr>
            </a:lvl1pPr>
          </a:lstStyle>
          <a:p>
            <a:pPr rtl="0"/>
            <a:r>
              <a:rPr lang="ru-RU" noProof="0"/>
              <a:t>Вставьте или перетащите свое изображение</a:t>
            </a:r>
          </a:p>
        </p:txBody>
      </p:sp>
      <p:sp>
        <p:nvSpPr>
          <p:cNvPr id="3" name="Рисунок 2">
            <a:extLst>
              <a:ext uri="{FF2B5EF4-FFF2-40B4-BE49-F238E27FC236}">
                <a16:creationId xmlns:a16="http://schemas.microsoft.com/office/drawing/2014/main" id="{4CB21A9E-F346-45CA-928A-9714907B6860}"/>
              </a:ext>
            </a:extLst>
          </p:cNvPr>
          <p:cNvSpPr>
            <a:spLocks noGrp="1"/>
          </p:cNvSpPr>
          <p:nvPr>
            <p:ph type="pic" sz="quarter" idx="23" hasCustomPrompt="1"/>
          </p:nvPr>
        </p:nvSpPr>
        <p:spPr>
          <a:xfrm>
            <a:off x="5022850" y="1606550"/>
            <a:ext cx="1987550" cy="2444750"/>
          </a:xfrm>
          <a:solidFill>
            <a:schemeClr val="bg1">
              <a:lumMod val="85000"/>
            </a:schemeClr>
          </a:solidFill>
          <a:ln w="31750">
            <a:noFill/>
          </a:ln>
          <a:effectLst/>
        </p:spPr>
        <p:txBody>
          <a:bodyPr lIns="360000" rIns="360000" rtlCol="0" anchor="ctr"/>
          <a:lstStyle>
            <a:lvl1pPr marL="0" indent="0" algn="ctr">
              <a:buNone/>
              <a:defRPr sz="1600" i="1">
                <a:latin typeface="Times New Roman" panose="02020603050405020304" pitchFamily="18" charset="0"/>
                <a:cs typeface="Times New Roman" panose="02020603050405020304" pitchFamily="18" charset="0"/>
              </a:defRPr>
            </a:lvl1pPr>
          </a:lstStyle>
          <a:p>
            <a:pPr rtl="0"/>
            <a:r>
              <a:rPr lang="ru-RU" noProof="0"/>
              <a:t>Вставьте или перетащите свое фото</a:t>
            </a:r>
          </a:p>
        </p:txBody>
      </p:sp>
      <p:sp>
        <p:nvSpPr>
          <p:cNvPr id="5" name="Заголовок 4">
            <a:extLst>
              <a:ext uri="{FF2B5EF4-FFF2-40B4-BE49-F238E27FC236}">
                <a16:creationId xmlns:a16="http://schemas.microsoft.com/office/drawing/2014/main" id="{E60BC9BE-C312-4619-AEBF-24C21F704CF1}"/>
              </a:ext>
            </a:extLst>
          </p:cNvPr>
          <p:cNvSpPr>
            <a:spLocks noGrp="1"/>
          </p:cNvSpPr>
          <p:nvPr>
            <p:ph type="title"/>
          </p:nvPr>
        </p:nvSpPr>
        <p:spPr>
          <a:xfrm>
            <a:off x="540000" y="540000"/>
            <a:ext cx="3028700" cy="1326900"/>
          </a:xfrm>
        </p:spPr>
        <p:txBody>
          <a:bodyPr rtlCol="0"/>
          <a:lstStyle>
            <a:lvl1pPr>
              <a:defRPr>
                <a:solidFill>
                  <a:schemeClr val="bg2"/>
                </a:solidFill>
              </a:defRPr>
            </a:lvl1pPr>
          </a:lstStyle>
          <a:p>
            <a:pPr rtl="0"/>
            <a:r>
              <a:rPr lang="ru-RU" noProof="0" smtClean="0"/>
              <a:t>Образец заголовка</a:t>
            </a:r>
            <a:endParaRPr lang="ru-RU" noProof="0"/>
          </a:p>
        </p:txBody>
      </p:sp>
      <p:sp>
        <p:nvSpPr>
          <p:cNvPr id="6" name="Нижний колонтитул 5">
            <a:extLst>
              <a:ext uri="{FF2B5EF4-FFF2-40B4-BE49-F238E27FC236}">
                <a16:creationId xmlns:a16="http://schemas.microsoft.com/office/drawing/2014/main" id="{C09F2D66-B264-4D7C-814F-A8F0575B7C2E}"/>
              </a:ext>
            </a:extLst>
          </p:cNvPr>
          <p:cNvSpPr>
            <a:spLocks noGrp="1"/>
          </p:cNvSpPr>
          <p:nvPr>
            <p:ph type="ftr" sz="quarter" idx="21"/>
          </p:nvPr>
        </p:nvSpPr>
        <p:spPr/>
        <p:txBody>
          <a:bodyPr rtlCol="0"/>
          <a:lstStyle/>
          <a:p>
            <a:pPr rtl="0"/>
            <a:r>
              <a:rPr lang="ru-RU" noProof="0"/>
              <a:t>Добавить нижний колонтитул</a:t>
            </a:r>
          </a:p>
        </p:txBody>
      </p:sp>
      <p:sp>
        <p:nvSpPr>
          <p:cNvPr id="7" name="Номер слайда 6">
            <a:extLst>
              <a:ext uri="{FF2B5EF4-FFF2-40B4-BE49-F238E27FC236}">
                <a16:creationId xmlns:a16="http://schemas.microsoft.com/office/drawing/2014/main" id="{37309B8E-E3FF-48B0-AE11-1D123D34371D}"/>
              </a:ext>
            </a:extLst>
          </p:cNvPr>
          <p:cNvSpPr>
            <a:spLocks noGrp="1"/>
          </p:cNvSpPr>
          <p:nvPr>
            <p:ph type="sldNum" sz="quarter" idx="22"/>
          </p:nvPr>
        </p:nvSpPr>
        <p:spPr/>
        <p:txBody>
          <a:bodyPr rtlCol="0"/>
          <a:lstStyle/>
          <a:p>
            <a:pPr rtl="0"/>
            <a:fld id="{058DB212-BFA2-403F-85EF-DFD3FF6D973A}" type="slidenum">
              <a:rPr lang="ru-RU" noProof="0" smtClean="0"/>
              <a:pPr/>
              <a:t>‹#›</a:t>
            </a:fld>
            <a:endParaRPr lang="ru-RU" noProof="0"/>
          </a:p>
        </p:txBody>
      </p:sp>
    </p:spTree>
    <p:extLst>
      <p:ext uri="{BB962C8B-B14F-4D97-AF65-F5344CB8AC3E}">
        <p14:creationId xmlns:p14="http://schemas.microsoft.com/office/powerpoint/2010/main" val="19701078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Крупная фотография">
    <p:spTree>
      <p:nvGrpSpPr>
        <p:cNvPr id="1" name=""/>
        <p:cNvGrpSpPr/>
        <p:nvPr/>
      </p:nvGrpSpPr>
      <p:grpSpPr>
        <a:xfrm>
          <a:off x="0" y="0"/>
          <a:ext cx="0" cy="0"/>
          <a:chOff x="0" y="0"/>
          <a:chExt cx="0" cy="0"/>
        </a:xfrm>
      </p:grpSpPr>
      <p:sp>
        <p:nvSpPr>
          <p:cNvPr id="5" name="Подпись">
            <a:extLst>
              <a:ext uri="{FF2B5EF4-FFF2-40B4-BE49-F238E27FC236}">
                <a16:creationId xmlns:a16="http://schemas.microsoft.com/office/drawing/2014/main" id="{172090C5-61AC-430F-AA33-8EF3902C4669}"/>
              </a:ext>
            </a:extLst>
          </p:cNvPr>
          <p:cNvSpPr>
            <a:spLocks noGrp="1"/>
          </p:cNvSpPr>
          <p:nvPr>
            <p:ph type="body" sz="quarter" idx="14" hasCustomPrompt="1"/>
          </p:nvPr>
        </p:nvSpPr>
        <p:spPr>
          <a:xfrm>
            <a:off x="648000" y="5434800"/>
            <a:ext cx="4221162" cy="396000"/>
          </a:xfrm>
          <a:solidFill>
            <a:schemeClr val="tx1"/>
          </a:solidFill>
        </p:spPr>
        <p:txBody>
          <a:bodyPr lIns="72000" tIns="72000" rIns="0" bIns="0" rtlCol="0"/>
          <a:lstStyle>
            <a:lvl1pPr marL="0" indent="0">
              <a:buNone/>
              <a:defRPr>
                <a:solidFill>
                  <a:schemeClr val="bg1"/>
                </a:solidFill>
              </a:defRPr>
            </a:lvl1pPr>
            <a:lvl2pPr marL="263525" indent="0">
              <a:buNone/>
              <a:defRPr/>
            </a:lvl2pPr>
            <a:lvl3pPr marL="536575" indent="0">
              <a:buNone/>
              <a:defRPr/>
            </a:lvl3pPr>
            <a:lvl4pPr marL="811213" indent="0">
              <a:buNone/>
              <a:defRPr/>
            </a:lvl4pPr>
            <a:lvl5pPr marL="1074738" indent="0">
              <a:buNone/>
              <a:defRPr/>
            </a:lvl5pPr>
          </a:lstStyle>
          <a:p>
            <a:pPr lvl="0" rtl="0"/>
            <a:r>
              <a:rPr lang="ru-RU" noProof="0"/>
              <a:t>Поместите здесь подпись изображения</a:t>
            </a:r>
          </a:p>
        </p:txBody>
      </p:sp>
      <p:sp>
        <p:nvSpPr>
          <p:cNvPr id="7" name="Рисунок 9">
            <a:extLst>
              <a:ext uri="{FF2B5EF4-FFF2-40B4-BE49-F238E27FC236}">
                <a16:creationId xmlns:a16="http://schemas.microsoft.com/office/drawing/2014/main" id="{8C6E4D6F-39B5-4F71-BD4D-B8B219951222}"/>
              </a:ext>
            </a:extLst>
          </p:cNvPr>
          <p:cNvSpPr>
            <a:spLocks noGrp="1"/>
          </p:cNvSpPr>
          <p:nvPr>
            <p:ph type="pic" sz="quarter" idx="15" hasCustomPrompt="1"/>
          </p:nvPr>
        </p:nvSpPr>
        <p:spPr>
          <a:xfrm>
            <a:off x="252000" y="252000"/>
            <a:ext cx="11687999" cy="5855878"/>
          </a:xfrm>
          <a:solidFill>
            <a:schemeClr val="bg1">
              <a:lumMod val="95000"/>
            </a:schemeClr>
          </a:solidFill>
        </p:spPr>
        <p:txBody>
          <a:bodyPr lIns="360000" tIns="360000" rtlCol="0" anchor="t"/>
          <a:lstStyle>
            <a:lvl1pPr marL="0" indent="0" algn="l">
              <a:buNone/>
              <a:defRPr sz="1600" i="1">
                <a:latin typeface="Times New Roman" panose="02020603050405020304" pitchFamily="18" charset="0"/>
                <a:cs typeface="Times New Roman" panose="02020603050405020304" pitchFamily="18" charset="0"/>
              </a:defRPr>
            </a:lvl1pPr>
          </a:lstStyle>
          <a:p>
            <a:pPr rtl="0"/>
            <a:r>
              <a:rPr lang="ru-RU" noProof="0"/>
              <a:t>Вставьте или перетащите свое изображение</a:t>
            </a:r>
          </a:p>
        </p:txBody>
      </p:sp>
      <p:sp>
        <p:nvSpPr>
          <p:cNvPr id="10" name="Подпись">
            <a:extLst>
              <a:ext uri="{FF2B5EF4-FFF2-40B4-BE49-F238E27FC236}">
                <a16:creationId xmlns:a16="http://schemas.microsoft.com/office/drawing/2014/main" id="{ADF600C8-C7A9-4CB2-B6C2-7F9ADEB7A48C}"/>
              </a:ext>
            </a:extLst>
          </p:cNvPr>
          <p:cNvSpPr>
            <a:spLocks noGrp="1"/>
          </p:cNvSpPr>
          <p:nvPr>
            <p:ph type="body" sz="quarter" idx="16" hasCustomPrompt="1"/>
          </p:nvPr>
        </p:nvSpPr>
        <p:spPr>
          <a:xfrm>
            <a:off x="648000" y="5437070"/>
            <a:ext cx="4221162" cy="396000"/>
          </a:xfrm>
          <a:solidFill>
            <a:schemeClr val="tx1"/>
          </a:solidFill>
        </p:spPr>
        <p:txBody>
          <a:bodyPr lIns="72000" tIns="72000" rtlCol="0"/>
          <a:lstStyle>
            <a:lvl1pPr marL="0" indent="0">
              <a:buNone/>
              <a:defRPr>
                <a:solidFill>
                  <a:schemeClr val="bg1"/>
                </a:solidFill>
              </a:defRPr>
            </a:lvl1pPr>
            <a:lvl2pPr marL="263525" indent="0">
              <a:buNone/>
              <a:defRPr/>
            </a:lvl2pPr>
            <a:lvl3pPr marL="536575" indent="0">
              <a:buNone/>
              <a:defRPr/>
            </a:lvl3pPr>
            <a:lvl4pPr marL="811213" indent="0">
              <a:buNone/>
              <a:defRPr/>
            </a:lvl4pPr>
            <a:lvl5pPr marL="1074738" indent="0">
              <a:buNone/>
              <a:defRPr/>
            </a:lvl5pPr>
          </a:lstStyle>
          <a:p>
            <a:pPr lvl="0" rtl="0"/>
            <a:r>
              <a:rPr lang="ru-RU" noProof="0"/>
              <a:t>Поместите здесь подпись изображения</a:t>
            </a:r>
          </a:p>
        </p:txBody>
      </p:sp>
      <p:sp>
        <p:nvSpPr>
          <p:cNvPr id="2" name="Нижний колонтитул 1">
            <a:extLst>
              <a:ext uri="{FF2B5EF4-FFF2-40B4-BE49-F238E27FC236}">
                <a16:creationId xmlns:a16="http://schemas.microsoft.com/office/drawing/2014/main" id="{34AAE0B4-3A9A-450D-9515-1AF1FE1A9675}"/>
              </a:ext>
            </a:extLst>
          </p:cNvPr>
          <p:cNvSpPr>
            <a:spLocks noGrp="1"/>
          </p:cNvSpPr>
          <p:nvPr>
            <p:ph type="ftr" sz="quarter" idx="17"/>
          </p:nvPr>
        </p:nvSpPr>
        <p:spPr/>
        <p:txBody>
          <a:bodyPr rtlCol="0"/>
          <a:lstStyle/>
          <a:p>
            <a:pPr rtl="0"/>
            <a:r>
              <a:rPr lang="ru-RU" noProof="0"/>
              <a:t>Добавить нижний колонтитул</a:t>
            </a:r>
          </a:p>
        </p:txBody>
      </p:sp>
      <p:sp>
        <p:nvSpPr>
          <p:cNvPr id="3" name="Номер слайда 2">
            <a:extLst>
              <a:ext uri="{FF2B5EF4-FFF2-40B4-BE49-F238E27FC236}">
                <a16:creationId xmlns:a16="http://schemas.microsoft.com/office/drawing/2014/main" id="{842F68A1-83F1-4D70-9CE8-21E86663F3B6}"/>
              </a:ext>
            </a:extLst>
          </p:cNvPr>
          <p:cNvSpPr>
            <a:spLocks noGrp="1"/>
          </p:cNvSpPr>
          <p:nvPr>
            <p:ph type="sldNum" sz="quarter" idx="18"/>
          </p:nvPr>
        </p:nvSpPr>
        <p:spPr/>
        <p:txBody>
          <a:bodyPr rtlCol="0"/>
          <a:lstStyle/>
          <a:p>
            <a:pPr rtl="0"/>
            <a:fld id="{058DB212-BFA2-403F-85EF-DFD3FF6D973A}" type="slidenum">
              <a:rPr lang="ru-RU" noProof="0" smtClean="0"/>
              <a:pPr/>
              <a:t>‹#›</a:t>
            </a:fld>
            <a:endParaRPr lang="ru-RU" noProof="0"/>
          </a:p>
        </p:txBody>
      </p:sp>
      <p:sp>
        <p:nvSpPr>
          <p:cNvPr id="4" name="Заголовок 3">
            <a:extLst>
              <a:ext uri="{FF2B5EF4-FFF2-40B4-BE49-F238E27FC236}">
                <a16:creationId xmlns:a16="http://schemas.microsoft.com/office/drawing/2014/main" id="{F11C6143-D2F5-479E-AF3E-2784F41E0863}"/>
              </a:ext>
            </a:extLst>
          </p:cNvPr>
          <p:cNvSpPr>
            <a:spLocks noGrp="1"/>
          </p:cNvSpPr>
          <p:nvPr>
            <p:ph type="title"/>
          </p:nvPr>
        </p:nvSpPr>
        <p:spPr/>
        <p:txBody>
          <a:bodyPr rtlCol="0"/>
          <a:lstStyle/>
          <a:p>
            <a:pPr rtl="0"/>
            <a:r>
              <a:rPr lang="ru-RU" noProof="0" smtClean="0"/>
              <a:t>Образец заголовка</a:t>
            </a:r>
            <a:endParaRPr lang="ru-RU" noProof="0"/>
          </a:p>
        </p:txBody>
      </p:sp>
    </p:spTree>
    <p:extLst>
      <p:ext uri="{BB962C8B-B14F-4D97-AF65-F5344CB8AC3E}">
        <p14:creationId xmlns:p14="http://schemas.microsoft.com/office/powerpoint/2010/main" val="42188077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Видео">
    <p:spTree>
      <p:nvGrpSpPr>
        <p:cNvPr id="1" name=""/>
        <p:cNvGrpSpPr/>
        <p:nvPr/>
      </p:nvGrpSpPr>
      <p:grpSpPr>
        <a:xfrm>
          <a:off x="0" y="0"/>
          <a:ext cx="0" cy="0"/>
          <a:chOff x="0" y="0"/>
          <a:chExt cx="0" cy="0"/>
        </a:xfrm>
      </p:grpSpPr>
      <p:sp>
        <p:nvSpPr>
          <p:cNvPr id="3" name="Мультимедиа 2">
            <a:extLst>
              <a:ext uri="{FF2B5EF4-FFF2-40B4-BE49-F238E27FC236}">
                <a16:creationId xmlns:a16="http://schemas.microsoft.com/office/drawing/2014/main" id="{FB784EBA-F0C5-4F6F-9426-185FBA239203}"/>
              </a:ext>
            </a:extLst>
          </p:cNvPr>
          <p:cNvSpPr>
            <a:spLocks noGrp="1"/>
          </p:cNvSpPr>
          <p:nvPr>
            <p:ph type="media" sz="quarter" idx="15" hasCustomPrompt="1"/>
          </p:nvPr>
        </p:nvSpPr>
        <p:spPr>
          <a:xfrm>
            <a:off x="251999" y="252000"/>
            <a:ext cx="11687999" cy="5855878"/>
          </a:xfrm>
          <a:pattFill prst="dkUpDiag">
            <a:fgClr>
              <a:schemeClr val="bg1">
                <a:lumMod val="85000"/>
              </a:schemeClr>
            </a:fgClr>
            <a:bgClr>
              <a:schemeClr val="bg1">
                <a:lumMod val="95000"/>
              </a:schemeClr>
            </a:bgClr>
          </a:pattFill>
        </p:spPr>
        <p:txBody>
          <a:bodyPr rtlCol="0" anchor="ctr"/>
          <a:lstStyle>
            <a:lvl1pPr marL="0" indent="0" algn="ctr">
              <a:buNone/>
              <a:defRPr sz="1600" i="1">
                <a:latin typeface="Times New Roman" panose="02020603050405020304" pitchFamily="18" charset="0"/>
                <a:cs typeface="Times New Roman" panose="02020603050405020304" pitchFamily="18" charset="0"/>
              </a:defRPr>
            </a:lvl1pPr>
          </a:lstStyle>
          <a:p>
            <a:pPr rtl="0"/>
            <a:r>
              <a:rPr lang="ru-RU" noProof="0"/>
              <a:t>Вставьте видео</a:t>
            </a:r>
          </a:p>
        </p:txBody>
      </p:sp>
      <p:sp>
        <p:nvSpPr>
          <p:cNvPr id="5" name="Подпись">
            <a:extLst>
              <a:ext uri="{FF2B5EF4-FFF2-40B4-BE49-F238E27FC236}">
                <a16:creationId xmlns:a16="http://schemas.microsoft.com/office/drawing/2014/main" id="{172090C5-61AC-430F-AA33-8EF3902C4669}"/>
              </a:ext>
            </a:extLst>
          </p:cNvPr>
          <p:cNvSpPr>
            <a:spLocks noGrp="1"/>
          </p:cNvSpPr>
          <p:nvPr>
            <p:ph type="body" sz="quarter" idx="14" hasCustomPrompt="1"/>
          </p:nvPr>
        </p:nvSpPr>
        <p:spPr>
          <a:xfrm>
            <a:off x="648000" y="5437070"/>
            <a:ext cx="4221162" cy="396000"/>
          </a:xfrm>
          <a:solidFill>
            <a:schemeClr val="tx1"/>
          </a:solidFill>
        </p:spPr>
        <p:txBody>
          <a:bodyPr lIns="72000" tIns="72000" rtlCol="0"/>
          <a:lstStyle>
            <a:lvl1pPr marL="0" indent="0">
              <a:buNone/>
              <a:defRPr>
                <a:solidFill>
                  <a:schemeClr val="bg1"/>
                </a:solidFill>
              </a:defRPr>
            </a:lvl1pPr>
            <a:lvl2pPr marL="263525" indent="0">
              <a:buNone/>
              <a:defRPr/>
            </a:lvl2pPr>
            <a:lvl3pPr marL="536575" indent="0">
              <a:buNone/>
              <a:defRPr/>
            </a:lvl3pPr>
            <a:lvl4pPr marL="811213" indent="0">
              <a:buNone/>
              <a:defRPr/>
            </a:lvl4pPr>
            <a:lvl5pPr marL="1074738" indent="0">
              <a:buNone/>
              <a:defRPr/>
            </a:lvl5pPr>
          </a:lstStyle>
          <a:p>
            <a:pPr lvl="0" rtl="0"/>
            <a:r>
              <a:rPr lang="ru-RU" noProof="0"/>
              <a:t>Поместите здесь подпись изображения</a:t>
            </a:r>
          </a:p>
        </p:txBody>
      </p:sp>
      <p:sp>
        <p:nvSpPr>
          <p:cNvPr id="2" name="Нижний колонтитул 1">
            <a:extLst>
              <a:ext uri="{FF2B5EF4-FFF2-40B4-BE49-F238E27FC236}">
                <a16:creationId xmlns:a16="http://schemas.microsoft.com/office/drawing/2014/main" id="{D2285355-479C-4B85-ACF6-DC70AE919D4A}"/>
              </a:ext>
            </a:extLst>
          </p:cNvPr>
          <p:cNvSpPr>
            <a:spLocks noGrp="1"/>
          </p:cNvSpPr>
          <p:nvPr>
            <p:ph type="ftr" sz="quarter" idx="16"/>
          </p:nvPr>
        </p:nvSpPr>
        <p:spPr/>
        <p:txBody>
          <a:bodyPr rtlCol="0"/>
          <a:lstStyle/>
          <a:p>
            <a:pPr rtl="0"/>
            <a:r>
              <a:rPr lang="ru-RU" noProof="0"/>
              <a:t>Добавить нижний колонтитул</a:t>
            </a:r>
          </a:p>
        </p:txBody>
      </p:sp>
      <p:sp>
        <p:nvSpPr>
          <p:cNvPr id="4" name="Номер слайда 3">
            <a:extLst>
              <a:ext uri="{FF2B5EF4-FFF2-40B4-BE49-F238E27FC236}">
                <a16:creationId xmlns:a16="http://schemas.microsoft.com/office/drawing/2014/main" id="{9C8AE7F3-DAD7-4B18-8E33-AACAF27A05D1}"/>
              </a:ext>
            </a:extLst>
          </p:cNvPr>
          <p:cNvSpPr>
            <a:spLocks noGrp="1"/>
          </p:cNvSpPr>
          <p:nvPr>
            <p:ph type="sldNum" sz="quarter" idx="17"/>
          </p:nvPr>
        </p:nvSpPr>
        <p:spPr/>
        <p:txBody>
          <a:bodyPr rtlCol="0"/>
          <a:lstStyle/>
          <a:p>
            <a:pPr rtl="0"/>
            <a:fld id="{058DB212-BFA2-403F-85EF-DFD3FF6D973A}" type="slidenum">
              <a:rPr lang="ru-RU" noProof="0" smtClean="0"/>
              <a:pPr/>
              <a:t>‹#›</a:t>
            </a:fld>
            <a:endParaRPr lang="ru-RU" noProof="0"/>
          </a:p>
        </p:txBody>
      </p:sp>
      <p:sp>
        <p:nvSpPr>
          <p:cNvPr id="6" name="Заголовок 5">
            <a:extLst>
              <a:ext uri="{FF2B5EF4-FFF2-40B4-BE49-F238E27FC236}">
                <a16:creationId xmlns:a16="http://schemas.microsoft.com/office/drawing/2014/main" id="{5D67953A-D47E-4083-8DBA-1E807BCC6B14}"/>
              </a:ext>
            </a:extLst>
          </p:cNvPr>
          <p:cNvSpPr>
            <a:spLocks noGrp="1"/>
          </p:cNvSpPr>
          <p:nvPr>
            <p:ph type="title"/>
          </p:nvPr>
        </p:nvSpPr>
        <p:spPr/>
        <p:txBody>
          <a:bodyPr rtlCol="0"/>
          <a:lstStyle/>
          <a:p>
            <a:pPr rtl="0"/>
            <a:r>
              <a:rPr lang="ru-RU" noProof="0" smtClean="0"/>
              <a:t>Образец заголовка</a:t>
            </a:r>
            <a:endParaRPr lang="ru-RU" noProof="0"/>
          </a:p>
        </p:txBody>
      </p:sp>
    </p:spTree>
    <p:extLst>
      <p:ext uri="{BB962C8B-B14F-4D97-AF65-F5344CB8AC3E}">
        <p14:creationId xmlns:p14="http://schemas.microsoft.com/office/powerpoint/2010/main" val="23215801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Разметка текста 1">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DBF7CBC-CC93-4AB3-9D46-61075505816B}"/>
              </a:ext>
            </a:extLst>
          </p:cNvPr>
          <p:cNvSpPr>
            <a:spLocks noGrp="1"/>
          </p:cNvSpPr>
          <p:nvPr>
            <p:ph type="title"/>
          </p:nvPr>
        </p:nvSpPr>
        <p:spPr>
          <a:xfrm>
            <a:off x="360000" y="360000"/>
            <a:ext cx="11473200" cy="540000"/>
          </a:xfrm>
        </p:spPr>
        <p:txBody>
          <a:bodyPr rtlCol="0"/>
          <a:lstStyle/>
          <a:p>
            <a:pPr rtl="0"/>
            <a:r>
              <a:rPr lang="ru-RU" noProof="0" smtClean="0"/>
              <a:t>Образец заголовка</a:t>
            </a:r>
            <a:endParaRPr lang="ru-RU" noProof="0"/>
          </a:p>
        </p:txBody>
      </p:sp>
      <p:sp>
        <p:nvSpPr>
          <p:cNvPr id="16" name="Подзаголовок">
            <a:extLst>
              <a:ext uri="{FF2B5EF4-FFF2-40B4-BE49-F238E27FC236}">
                <a16:creationId xmlns:a16="http://schemas.microsoft.com/office/drawing/2014/main" id="{152317FE-88B5-4D1F-AECF-DA69D6779BEA}"/>
              </a:ext>
            </a:extLst>
          </p:cNvPr>
          <p:cNvSpPr>
            <a:spLocks noGrp="1"/>
          </p:cNvSpPr>
          <p:nvPr>
            <p:ph type="body" sz="quarter" idx="12" hasCustomPrompt="1"/>
          </p:nvPr>
        </p:nvSpPr>
        <p:spPr>
          <a:xfrm>
            <a:off x="360363" y="1080000"/>
            <a:ext cx="11471275" cy="360362"/>
          </a:xfrm>
        </p:spPr>
        <p:txBody>
          <a:bodyPr rtlCol="0"/>
          <a:lstStyle>
            <a:lvl1pPr marL="0" indent="0">
              <a:buNone/>
              <a:defRPr sz="2100"/>
            </a:lvl1pPr>
          </a:lstStyle>
          <a:p>
            <a:pPr lvl="0" rtl="0"/>
            <a:r>
              <a:rPr lang="ru-RU" noProof="0"/>
              <a:t>Подзаголовок</a:t>
            </a:r>
          </a:p>
        </p:txBody>
      </p:sp>
      <p:sp>
        <p:nvSpPr>
          <p:cNvPr id="3" name="Левый столбец">
            <a:extLst>
              <a:ext uri="{FF2B5EF4-FFF2-40B4-BE49-F238E27FC236}">
                <a16:creationId xmlns:a16="http://schemas.microsoft.com/office/drawing/2014/main" id="{49529B8D-BAD9-4E6D-82F7-0275D8195AA9}"/>
              </a:ext>
            </a:extLst>
          </p:cNvPr>
          <p:cNvSpPr>
            <a:spLocks noGrp="1"/>
          </p:cNvSpPr>
          <p:nvPr>
            <p:ph sz="half" idx="1"/>
          </p:nvPr>
        </p:nvSpPr>
        <p:spPr>
          <a:xfrm>
            <a:off x="360000" y="1620000"/>
            <a:ext cx="5580000" cy="4500000"/>
          </a:xfrm>
        </p:spPr>
        <p:txBody>
          <a:bodyPr rtlCol="0"/>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a:p>
        </p:txBody>
      </p:sp>
      <p:sp>
        <p:nvSpPr>
          <p:cNvPr id="6" name="Рисунок 5">
            <a:extLst>
              <a:ext uri="{FF2B5EF4-FFF2-40B4-BE49-F238E27FC236}">
                <a16:creationId xmlns:a16="http://schemas.microsoft.com/office/drawing/2014/main" id="{3B63572F-04A5-456D-9066-1A65AFF5E685}"/>
              </a:ext>
            </a:extLst>
          </p:cNvPr>
          <p:cNvSpPr>
            <a:spLocks noGrp="1"/>
          </p:cNvSpPr>
          <p:nvPr>
            <p:ph type="pic" sz="quarter" idx="13" hasCustomPrompt="1"/>
          </p:nvPr>
        </p:nvSpPr>
        <p:spPr>
          <a:xfrm>
            <a:off x="6191250" y="1619250"/>
            <a:ext cx="5580000" cy="4500563"/>
          </a:xfrm>
          <a:solidFill>
            <a:schemeClr val="bg1">
              <a:lumMod val="95000"/>
            </a:schemeClr>
          </a:solidFill>
        </p:spPr>
        <p:txBody>
          <a:bodyPr rtlCol="0" anchor="ctr"/>
          <a:lstStyle>
            <a:lvl1pPr marL="0" indent="0" algn="ctr">
              <a:buNone/>
              <a:defRPr sz="1600" i="1">
                <a:latin typeface="Times New Roman" panose="02020603050405020304" pitchFamily="18" charset="0"/>
                <a:cs typeface="Times New Roman" panose="02020603050405020304" pitchFamily="18" charset="0"/>
              </a:defRPr>
            </a:lvl1pPr>
          </a:lstStyle>
          <a:p>
            <a:pPr rtl="0"/>
            <a:r>
              <a:rPr lang="ru-RU" noProof="0"/>
              <a:t>Вставьте или перетащите свое изображение</a:t>
            </a:r>
          </a:p>
        </p:txBody>
      </p:sp>
      <p:sp>
        <p:nvSpPr>
          <p:cNvPr id="4" name="Нижний колонтитул 3">
            <a:extLst>
              <a:ext uri="{FF2B5EF4-FFF2-40B4-BE49-F238E27FC236}">
                <a16:creationId xmlns:a16="http://schemas.microsoft.com/office/drawing/2014/main" id="{33979948-0D6A-4830-85D5-C39B643EDFA5}"/>
              </a:ext>
            </a:extLst>
          </p:cNvPr>
          <p:cNvSpPr>
            <a:spLocks noGrp="1"/>
          </p:cNvSpPr>
          <p:nvPr>
            <p:ph type="ftr" sz="quarter" idx="14"/>
          </p:nvPr>
        </p:nvSpPr>
        <p:spPr/>
        <p:txBody>
          <a:bodyPr rtlCol="0"/>
          <a:lstStyle/>
          <a:p>
            <a:pPr rtl="0"/>
            <a:r>
              <a:rPr lang="ru-RU" noProof="0"/>
              <a:t>Добавить нижний колонтитул</a:t>
            </a:r>
          </a:p>
        </p:txBody>
      </p:sp>
      <p:sp>
        <p:nvSpPr>
          <p:cNvPr id="5" name="Номер слайда 4">
            <a:extLst>
              <a:ext uri="{FF2B5EF4-FFF2-40B4-BE49-F238E27FC236}">
                <a16:creationId xmlns:a16="http://schemas.microsoft.com/office/drawing/2014/main" id="{60853698-1496-415B-A791-C17C6B35712D}"/>
              </a:ext>
            </a:extLst>
          </p:cNvPr>
          <p:cNvSpPr>
            <a:spLocks noGrp="1"/>
          </p:cNvSpPr>
          <p:nvPr>
            <p:ph type="sldNum" sz="quarter" idx="15"/>
          </p:nvPr>
        </p:nvSpPr>
        <p:spPr/>
        <p:txBody>
          <a:bodyPr rtlCol="0"/>
          <a:lstStyle/>
          <a:p>
            <a:pPr rtl="0"/>
            <a:fld id="{058DB212-BFA2-403F-85EF-DFD3FF6D973A}" type="slidenum">
              <a:rPr lang="ru-RU" noProof="0" smtClean="0"/>
              <a:pPr/>
              <a:t>‹#›</a:t>
            </a:fld>
            <a:endParaRPr lang="ru-RU" noProof="0"/>
          </a:p>
        </p:txBody>
      </p:sp>
    </p:spTree>
    <p:extLst>
      <p:ext uri="{BB962C8B-B14F-4D97-AF65-F5344CB8AC3E}">
        <p14:creationId xmlns:p14="http://schemas.microsoft.com/office/powerpoint/2010/main" val="1642857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Разметка текста 2">
    <p:spTree>
      <p:nvGrpSpPr>
        <p:cNvPr id="1" name=""/>
        <p:cNvGrpSpPr/>
        <p:nvPr/>
      </p:nvGrpSpPr>
      <p:grpSpPr>
        <a:xfrm>
          <a:off x="0" y="0"/>
          <a:ext cx="0" cy="0"/>
          <a:chOff x="0" y="0"/>
          <a:chExt cx="0" cy="0"/>
        </a:xfrm>
      </p:grpSpPr>
      <p:sp>
        <p:nvSpPr>
          <p:cNvPr id="6" name="Рисунок 5">
            <a:extLst>
              <a:ext uri="{FF2B5EF4-FFF2-40B4-BE49-F238E27FC236}">
                <a16:creationId xmlns:a16="http://schemas.microsoft.com/office/drawing/2014/main" id="{3B63572F-04A5-456D-9066-1A65AFF5E685}"/>
              </a:ext>
            </a:extLst>
          </p:cNvPr>
          <p:cNvSpPr>
            <a:spLocks noGrp="1"/>
          </p:cNvSpPr>
          <p:nvPr>
            <p:ph type="pic" sz="quarter" idx="13" hasCustomPrompt="1"/>
          </p:nvPr>
        </p:nvSpPr>
        <p:spPr>
          <a:xfrm>
            <a:off x="360363" y="1619250"/>
            <a:ext cx="5580000" cy="4500563"/>
          </a:xfrm>
          <a:solidFill>
            <a:schemeClr val="bg1">
              <a:lumMod val="95000"/>
            </a:schemeClr>
          </a:solidFill>
        </p:spPr>
        <p:txBody>
          <a:bodyPr rtlCol="0" anchor="ctr"/>
          <a:lstStyle>
            <a:lvl1pPr marL="0" indent="0" algn="ctr">
              <a:buNone/>
              <a:defRPr sz="1600" i="1">
                <a:latin typeface="Times New Roman" panose="02020603050405020304" pitchFamily="18" charset="0"/>
                <a:cs typeface="Times New Roman" panose="02020603050405020304" pitchFamily="18" charset="0"/>
              </a:defRPr>
            </a:lvl1pPr>
          </a:lstStyle>
          <a:p>
            <a:pPr rtl="0"/>
            <a:r>
              <a:rPr lang="ru-RU" noProof="0"/>
              <a:t>Вставьте или перетащите свое изображение</a:t>
            </a:r>
          </a:p>
        </p:txBody>
      </p:sp>
      <p:sp>
        <p:nvSpPr>
          <p:cNvPr id="2" name="Заголовок 1">
            <a:extLst>
              <a:ext uri="{FF2B5EF4-FFF2-40B4-BE49-F238E27FC236}">
                <a16:creationId xmlns:a16="http://schemas.microsoft.com/office/drawing/2014/main" id="{1DBF7CBC-CC93-4AB3-9D46-61075505816B}"/>
              </a:ext>
            </a:extLst>
          </p:cNvPr>
          <p:cNvSpPr>
            <a:spLocks noGrp="1"/>
          </p:cNvSpPr>
          <p:nvPr>
            <p:ph type="title"/>
          </p:nvPr>
        </p:nvSpPr>
        <p:spPr>
          <a:xfrm>
            <a:off x="360000" y="360000"/>
            <a:ext cx="11473200" cy="540000"/>
          </a:xfrm>
        </p:spPr>
        <p:txBody>
          <a:bodyPr rtlCol="0"/>
          <a:lstStyle/>
          <a:p>
            <a:pPr rtl="0"/>
            <a:r>
              <a:rPr lang="ru-RU" noProof="0" smtClean="0"/>
              <a:t>Образец заголовка</a:t>
            </a:r>
            <a:endParaRPr lang="ru-RU" noProof="0"/>
          </a:p>
        </p:txBody>
      </p:sp>
      <p:sp>
        <p:nvSpPr>
          <p:cNvPr id="16" name="Подзаголовок">
            <a:extLst>
              <a:ext uri="{FF2B5EF4-FFF2-40B4-BE49-F238E27FC236}">
                <a16:creationId xmlns:a16="http://schemas.microsoft.com/office/drawing/2014/main" id="{152317FE-88B5-4D1F-AECF-DA69D6779BEA}"/>
              </a:ext>
            </a:extLst>
          </p:cNvPr>
          <p:cNvSpPr>
            <a:spLocks noGrp="1"/>
          </p:cNvSpPr>
          <p:nvPr>
            <p:ph type="body" sz="quarter" idx="12" hasCustomPrompt="1"/>
          </p:nvPr>
        </p:nvSpPr>
        <p:spPr>
          <a:xfrm>
            <a:off x="360363" y="1080000"/>
            <a:ext cx="11471275" cy="360362"/>
          </a:xfrm>
        </p:spPr>
        <p:txBody>
          <a:bodyPr rtlCol="0"/>
          <a:lstStyle>
            <a:lvl1pPr marL="0" indent="0">
              <a:buNone/>
              <a:defRPr sz="2100"/>
            </a:lvl1pPr>
          </a:lstStyle>
          <a:p>
            <a:pPr lvl="0" rtl="0"/>
            <a:r>
              <a:rPr lang="ru-RU" noProof="0"/>
              <a:t>Подзаголовок</a:t>
            </a:r>
          </a:p>
        </p:txBody>
      </p:sp>
      <p:sp>
        <p:nvSpPr>
          <p:cNvPr id="3" name="Левый столбец">
            <a:extLst>
              <a:ext uri="{FF2B5EF4-FFF2-40B4-BE49-F238E27FC236}">
                <a16:creationId xmlns:a16="http://schemas.microsoft.com/office/drawing/2014/main" id="{49529B8D-BAD9-4E6D-82F7-0275D8195AA9}"/>
              </a:ext>
            </a:extLst>
          </p:cNvPr>
          <p:cNvSpPr>
            <a:spLocks noGrp="1"/>
          </p:cNvSpPr>
          <p:nvPr>
            <p:ph sz="half" idx="1"/>
          </p:nvPr>
        </p:nvSpPr>
        <p:spPr>
          <a:xfrm>
            <a:off x="6251638" y="1620000"/>
            <a:ext cx="5580000" cy="4500000"/>
          </a:xfrm>
        </p:spPr>
        <p:txBody>
          <a:bodyPr rtlCol="0"/>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a:p>
        </p:txBody>
      </p:sp>
      <p:sp>
        <p:nvSpPr>
          <p:cNvPr id="4" name="Нижний колонтитул 3">
            <a:extLst>
              <a:ext uri="{FF2B5EF4-FFF2-40B4-BE49-F238E27FC236}">
                <a16:creationId xmlns:a16="http://schemas.microsoft.com/office/drawing/2014/main" id="{B16F57FD-ACD4-44CB-9888-789501B6AD47}"/>
              </a:ext>
            </a:extLst>
          </p:cNvPr>
          <p:cNvSpPr>
            <a:spLocks noGrp="1"/>
          </p:cNvSpPr>
          <p:nvPr>
            <p:ph type="ftr" sz="quarter" idx="14"/>
          </p:nvPr>
        </p:nvSpPr>
        <p:spPr/>
        <p:txBody>
          <a:bodyPr rtlCol="0"/>
          <a:lstStyle/>
          <a:p>
            <a:pPr rtl="0"/>
            <a:r>
              <a:rPr lang="ru-RU" noProof="0"/>
              <a:t>Добавить нижний колонтитул</a:t>
            </a:r>
          </a:p>
        </p:txBody>
      </p:sp>
      <p:sp>
        <p:nvSpPr>
          <p:cNvPr id="5" name="Номер слайда 4">
            <a:extLst>
              <a:ext uri="{FF2B5EF4-FFF2-40B4-BE49-F238E27FC236}">
                <a16:creationId xmlns:a16="http://schemas.microsoft.com/office/drawing/2014/main" id="{6FCF9671-5246-4418-B8C6-1BFC8FD7E524}"/>
              </a:ext>
            </a:extLst>
          </p:cNvPr>
          <p:cNvSpPr>
            <a:spLocks noGrp="1"/>
          </p:cNvSpPr>
          <p:nvPr>
            <p:ph type="sldNum" sz="quarter" idx="15"/>
          </p:nvPr>
        </p:nvSpPr>
        <p:spPr/>
        <p:txBody>
          <a:bodyPr rtlCol="0"/>
          <a:lstStyle/>
          <a:p>
            <a:pPr rtl="0"/>
            <a:fld id="{058DB212-BFA2-403F-85EF-DFD3FF6D973A}" type="slidenum">
              <a:rPr lang="ru-RU" noProof="0" smtClean="0"/>
              <a:pPr/>
              <a:t>‹#›</a:t>
            </a:fld>
            <a:endParaRPr lang="ru-RU" noProof="0"/>
          </a:p>
        </p:txBody>
      </p:sp>
    </p:spTree>
    <p:extLst>
      <p:ext uri="{BB962C8B-B14F-4D97-AF65-F5344CB8AC3E}">
        <p14:creationId xmlns:p14="http://schemas.microsoft.com/office/powerpoint/2010/main" val="9002334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Слайд с благодарностью">
    <p:spTree>
      <p:nvGrpSpPr>
        <p:cNvPr id="1" name=""/>
        <p:cNvGrpSpPr/>
        <p:nvPr/>
      </p:nvGrpSpPr>
      <p:grpSpPr>
        <a:xfrm>
          <a:off x="0" y="0"/>
          <a:ext cx="0" cy="0"/>
          <a:chOff x="0" y="0"/>
          <a:chExt cx="0" cy="0"/>
        </a:xfrm>
      </p:grpSpPr>
      <p:sp>
        <p:nvSpPr>
          <p:cNvPr id="36" name="Прямоугольник 35">
            <a:extLst>
              <a:ext uri="{FF2B5EF4-FFF2-40B4-BE49-F238E27FC236}">
                <a16:creationId xmlns:a16="http://schemas.microsoft.com/office/drawing/2014/main" id="{F63C6AD2-C991-4548-924C-6CC660667895}"/>
              </a:ext>
            </a:extLst>
          </p:cNvPr>
          <p:cNvSpPr/>
          <p:nvPr userDrawn="1"/>
        </p:nvSpPr>
        <p:spPr>
          <a:xfrm>
            <a:off x="0" y="4837454"/>
            <a:ext cx="12192000" cy="202477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0" name="Рисунок 9">
            <a:extLst>
              <a:ext uri="{FF2B5EF4-FFF2-40B4-BE49-F238E27FC236}">
                <a16:creationId xmlns:a16="http://schemas.microsoft.com/office/drawing/2014/main" id="{140927D5-AE1A-4ABD-BD8F-2F78723FF0D6}"/>
              </a:ext>
            </a:extLst>
          </p:cNvPr>
          <p:cNvSpPr>
            <a:spLocks noGrp="1"/>
          </p:cNvSpPr>
          <p:nvPr userDrawn="1">
            <p:ph type="pic" sz="quarter" idx="10" hasCustomPrompt="1"/>
          </p:nvPr>
        </p:nvSpPr>
        <p:spPr>
          <a:xfrm>
            <a:off x="0" y="1"/>
            <a:ext cx="12191999" cy="4837454"/>
          </a:xfrm>
          <a:solidFill>
            <a:schemeClr val="bg1">
              <a:lumMod val="95000"/>
            </a:schemeClr>
          </a:solidFill>
        </p:spPr>
        <p:txBody>
          <a:bodyPr lIns="360000" tIns="360000" rtlCol="0" anchor="t"/>
          <a:lstStyle>
            <a:lvl1pPr marL="0" indent="0" algn="l">
              <a:buNone/>
              <a:defRPr sz="1600" i="1">
                <a:latin typeface="Times New Roman" panose="02020603050405020304" pitchFamily="18" charset="0"/>
                <a:cs typeface="Times New Roman" panose="02020603050405020304" pitchFamily="18" charset="0"/>
              </a:defRPr>
            </a:lvl1pPr>
          </a:lstStyle>
          <a:p>
            <a:pPr rtl="0"/>
            <a:r>
              <a:rPr lang="ru-RU" noProof="0"/>
              <a:t>Вставьте или перетащите свое изображение</a:t>
            </a:r>
          </a:p>
        </p:txBody>
      </p:sp>
      <p:sp>
        <p:nvSpPr>
          <p:cNvPr id="2" name="Заголовок 1">
            <a:extLst>
              <a:ext uri="{FF2B5EF4-FFF2-40B4-BE49-F238E27FC236}">
                <a16:creationId xmlns:a16="http://schemas.microsoft.com/office/drawing/2014/main" id="{8487E03C-DE68-4CE8-A7F1-B9DD28846BC8}"/>
              </a:ext>
            </a:extLst>
          </p:cNvPr>
          <p:cNvSpPr>
            <a:spLocks noGrp="1"/>
          </p:cNvSpPr>
          <p:nvPr userDrawn="1">
            <p:ph type="ctrTitle" hasCustomPrompt="1"/>
          </p:nvPr>
        </p:nvSpPr>
        <p:spPr>
          <a:xfrm>
            <a:off x="617704" y="5211721"/>
            <a:ext cx="2845036" cy="1128778"/>
          </a:xfrm>
        </p:spPr>
        <p:txBody>
          <a:bodyPr rtlCol="0" anchor="b"/>
          <a:lstStyle>
            <a:lvl1pPr algn="l">
              <a:defRPr sz="4000">
                <a:solidFill>
                  <a:schemeClr val="bg1"/>
                </a:solidFill>
              </a:defRPr>
            </a:lvl1pPr>
          </a:lstStyle>
          <a:p>
            <a:pPr rtl="0"/>
            <a:r>
              <a:rPr lang="ru-RU" noProof="0"/>
              <a:t>Спасибо за внимание!</a:t>
            </a:r>
          </a:p>
        </p:txBody>
      </p:sp>
      <p:grpSp>
        <p:nvGrpSpPr>
          <p:cNvPr id="29" name="Группа 28" title="Бумажная фоторамка">
            <a:extLst>
              <a:ext uri="{FF2B5EF4-FFF2-40B4-BE49-F238E27FC236}">
                <a16:creationId xmlns:a16="http://schemas.microsoft.com/office/drawing/2014/main" id="{677AFB22-6742-41C4-82FB-C4AE9A030367}"/>
              </a:ext>
            </a:extLst>
          </p:cNvPr>
          <p:cNvGrpSpPr/>
          <p:nvPr userDrawn="1"/>
        </p:nvGrpSpPr>
        <p:grpSpPr>
          <a:xfrm rot="21295767">
            <a:off x="5213054" y="1125704"/>
            <a:ext cx="3474160" cy="4337342"/>
            <a:chOff x="4636201" y="-1745975"/>
            <a:chExt cx="3474160" cy="4337342"/>
          </a:xfrm>
        </p:grpSpPr>
        <p:sp>
          <p:nvSpPr>
            <p:cNvPr id="15" name="Параллелограмм 14">
              <a:extLst>
                <a:ext uri="{FF2B5EF4-FFF2-40B4-BE49-F238E27FC236}">
                  <a16:creationId xmlns:a16="http://schemas.microsoft.com/office/drawing/2014/main" id="{AD8B2DCC-383E-4DE2-8D64-D0FDAAAFBD66}"/>
                </a:ext>
              </a:extLst>
            </p:cNvPr>
            <p:cNvSpPr/>
            <p:nvPr userDrawn="1"/>
          </p:nvSpPr>
          <p:spPr>
            <a:xfrm rot="5400000">
              <a:off x="4813604" y="-705389"/>
              <a:ext cx="3220061" cy="3373452"/>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6" name="Прямоугольник: скругленные углы 15">
              <a:extLst>
                <a:ext uri="{FF2B5EF4-FFF2-40B4-BE49-F238E27FC236}">
                  <a16:creationId xmlns:a16="http://schemas.microsoft.com/office/drawing/2014/main" id="{0BB3C4F0-6068-487E-B600-33DB85DB06FD}"/>
                </a:ext>
              </a:extLst>
            </p:cNvPr>
            <p:cNvSpPr/>
            <p:nvPr userDrawn="1"/>
          </p:nvSpPr>
          <p:spPr>
            <a:xfrm>
              <a:off x="4636201" y="-1745975"/>
              <a:ext cx="3220061" cy="3910358"/>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grpSp>
      <p:sp>
        <p:nvSpPr>
          <p:cNvPr id="18" name="Рисунок 17">
            <a:extLst>
              <a:ext uri="{FF2B5EF4-FFF2-40B4-BE49-F238E27FC236}">
                <a16:creationId xmlns:a16="http://schemas.microsoft.com/office/drawing/2014/main" id="{F2D0CD35-6F93-431A-997D-F16BD6DEDEE6}"/>
              </a:ext>
            </a:extLst>
          </p:cNvPr>
          <p:cNvSpPr>
            <a:spLocks noGrp="1"/>
          </p:cNvSpPr>
          <p:nvPr userDrawn="1">
            <p:ph type="pic" sz="quarter" idx="11" hasCustomPrompt="1"/>
          </p:nvPr>
        </p:nvSpPr>
        <p:spPr>
          <a:xfrm rot="21295767">
            <a:off x="5415274" y="1374875"/>
            <a:ext cx="2736000" cy="2880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pPr rtl="0"/>
            <a:r>
              <a:rPr lang="ru-RU" noProof="0"/>
              <a:t>Вставьте или перетащите свое фото</a:t>
            </a:r>
          </a:p>
        </p:txBody>
      </p:sp>
      <p:grpSp>
        <p:nvGrpSpPr>
          <p:cNvPr id="32" name="Группа 31" title="Бумажная фоторамка">
            <a:extLst>
              <a:ext uri="{FF2B5EF4-FFF2-40B4-BE49-F238E27FC236}">
                <a16:creationId xmlns:a16="http://schemas.microsoft.com/office/drawing/2014/main" id="{66FB9647-A9A4-4596-ABCF-E53AFFCAFB9F}"/>
              </a:ext>
            </a:extLst>
          </p:cNvPr>
          <p:cNvGrpSpPr/>
          <p:nvPr userDrawn="1"/>
        </p:nvGrpSpPr>
        <p:grpSpPr>
          <a:xfrm>
            <a:off x="8294018" y="401177"/>
            <a:ext cx="2847409" cy="3554872"/>
            <a:chOff x="12781483" y="-1318991"/>
            <a:chExt cx="3132150" cy="3910359"/>
          </a:xfrm>
        </p:grpSpPr>
        <p:sp>
          <p:nvSpPr>
            <p:cNvPr id="26" name="Параллелограмм 25">
              <a:extLst>
                <a:ext uri="{FF2B5EF4-FFF2-40B4-BE49-F238E27FC236}">
                  <a16:creationId xmlns:a16="http://schemas.microsoft.com/office/drawing/2014/main" id="{D6736371-3F18-4CDB-9DA9-9261F0E208A2}"/>
                </a:ext>
              </a:extLst>
            </p:cNvPr>
            <p:cNvSpPr/>
            <p:nvPr userDrawn="1"/>
          </p:nvSpPr>
          <p:spPr>
            <a:xfrm rot="5400000">
              <a:off x="12941422" y="-380844"/>
              <a:ext cx="2903066" cy="3041357"/>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7" name="Прямоугольник: скругленные углы 26">
              <a:extLst>
                <a:ext uri="{FF2B5EF4-FFF2-40B4-BE49-F238E27FC236}">
                  <a16:creationId xmlns:a16="http://schemas.microsoft.com/office/drawing/2014/main" id="{F9506654-1D1A-4961-B4A5-37A49D6CA565}"/>
                </a:ext>
              </a:extLst>
            </p:cNvPr>
            <p:cNvSpPr/>
            <p:nvPr userDrawn="1"/>
          </p:nvSpPr>
          <p:spPr>
            <a:xfrm>
              <a:off x="12781483" y="-1318991"/>
              <a:ext cx="2903066" cy="3525408"/>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grpSp>
      <p:sp>
        <p:nvSpPr>
          <p:cNvPr id="22" name="Рисунок 21">
            <a:extLst>
              <a:ext uri="{FF2B5EF4-FFF2-40B4-BE49-F238E27FC236}">
                <a16:creationId xmlns:a16="http://schemas.microsoft.com/office/drawing/2014/main" id="{9C367D40-BB87-4803-BDBA-AC460F1244D6}"/>
              </a:ext>
            </a:extLst>
          </p:cNvPr>
          <p:cNvSpPr>
            <a:spLocks noGrp="1"/>
          </p:cNvSpPr>
          <p:nvPr userDrawn="1">
            <p:ph type="pic" sz="quarter" idx="13" hasCustomPrompt="1"/>
          </p:nvPr>
        </p:nvSpPr>
        <p:spPr>
          <a:xfrm>
            <a:off x="8481972" y="577143"/>
            <a:ext cx="2242416" cy="2360438"/>
          </a:xfrm>
          <a:solidFill>
            <a:schemeClr val="tx1">
              <a:lumMod val="75000"/>
              <a:lumOff val="25000"/>
            </a:schemeClr>
          </a:solidFill>
          <a:effectLst>
            <a:innerShdw blurRad="25400" dist="12700" dir="13500000">
              <a:prstClr val="black">
                <a:alpha val="16000"/>
              </a:prstClr>
            </a:innerShdw>
          </a:effectLst>
        </p:spPr>
        <p:txBody>
          <a:bodyPr vert="horz" lIns="180000" tIns="0" rIns="180000" bIns="0" rtlCol="0" anchor="ctr">
            <a:noAutofit/>
          </a:bodyPr>
          <a:lstStyle>
            <a:lvl1pPr marL="0" indent="0" algn="ctr">
              <a:buNone/>
              <a:defRPr lang="en-ZA" sz="1600" i="1" dirty="0">
                <a:solidFill>
                  <a:schemeClr val="bg1"/>
                </a:solidFill>
                <a:latin typeface="Times New Roman" panose="02020603050405020304" pitchFamily="18" charset="0"/>
                <a:cs typeface="Times New Roman" panose="02020603050405020304" pitchFamily="18" charset="0"/>
              </a:defRPr>
            </a:lvl1pPr>
          </a:lstStyle>
          <a:p>
            <a:pPr marL="263525" lvl="0" indent="-263525" algn="ctr" rtl="0"/>
            <a:r>
              <a:rPr lang="ru-RU" noProof="0"/>
              <a:t>Вставьте или перетащите свое фото</a:t>
            </a:r>
          </a:p>
        </p:txBody>
      </p:sp>
      <p:grpSp>
        <p:nvGrpSpPr>
          <p:cNvPr id="33" name="Группа 32" title="Бумажная фоторамка">
            <a:extLst>
              <a:ext uri="{FF2B5EF4-FFF2-40B4-BE49-F238E27FC236}">
                <a16:creationId xmlns:a16="http://schemas.microsoft.com/office/drawing/2014/main" id="{8E420E19-DB68-48C3-A1A6-532E242347B9}"/>
              </a:ext>
            </a:extLst>
          </p:cNvPr>
          <p:cNvGrpSpPr/>
          <p:nvPr userDrawn="1"/>
        </p:nvGrpSpPr>
        <p:grpSpPr>
          <a:xfrm rot="182524">
            <a:off x="8625708" y="3010143"/>
            <a:ext cx="2699564" cy="3418505"/>
            <a:chOff x="8372395" y="-1103087"/>
            <a:chExt cx="2969520" cy="3760355"/>
          </a:xfrm>
        </p:grpSpPr>
        <p:sp>
          <p:nvSpPr>
            <p:cNvPr id="23" name="Параллелограмм 22">
              <a:extLst>
                <a:ext uri="{FF2B5EF4-FFF2-40B4-BE49-F238E27FC236}">
                  <a16:creationId xmlns:a16="http://schemas.microsoft.com/office/drawing/2014/main" id="{4995FC4C-C131-4103-8A8B-43882EF084F5}"/>
                </a:ext>
              </a:extLst>
            </p:cNvPr>
            <p:cNvSpPr/>
            <p:nvPr userDrawn="1"/>
          </p:nvSpPr>
          <p:spPr>
            <a:xfrm rot="16200000" flipH="1">
              <a:off x="8437722" y="-150836"/>
              <a:ext cx="2742777" cy="2873432"/>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4" name="Прямоугольник: скругленные углы 23">
              <a:extLst>
                <a:ext uri="{FF2B5EF4-FFF2-40B4-BE49-F238E27FC236}">
                  <a16:creationId xmlns:a16="http://schemas.microsoft.com/office/drawing/2014/main" id="{7196844A-D143-4ECC-8931-C09D2B29B259}"/>
                </a:ext>
              </a:extLst>
            </p:cNvPr>
            <p:cNvSpPr/>
            <p:nvPr userDrawn="1"/>
          </p:nvSpPr>
          <p:spPr>
            <a:xfrm>
              <a:off x="8599138" y="-1103087"/>
              <a:ext cx="2742777" cy="3330757"/>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grpSp>
      <p:sp>
        <p:nvSpPr>
          <p:cNvPr id="20" name="Рисунок 19">
            <a:extLst>
              <a:ext uri="{FF2B5EF4-FFF2-40B4-BE49-F238E27FC236}">
                <a16:creationId xmlns:a16="http://schemas.microsoft.com/office/drawing/2014/main" id="{8BC2FA13-02E5-4A0C-BA55-439D723E00C8}"/>
              </a:ext>
            </a:extLst>
          </p:cNvPr>
          <p:cNvSpPr>
            <a:spLocks noGrp="1"/>
          </p:cNvSpPr>
          <p:nvPr userDrawn="1">
            <p:ph type="pic" sz="quarter" idx="12" hasCustomPrompt="1"/>
          </p:nvPr>
        </p:nvSpPr>
        <p:spPr>
          <a:xfrm rot="182524">
            <a:off x="9041958" y="3196542"/>
            <a:ext cx="2118605" cy="2230110"/>
          </a:xfrm>
          <a:solidFill>
            <a:schemeClr val="tx1">
              <a:lumMod val="75000"/>
              <a:lumOff val="25000"/>
            </a:schemeClr>
          </a:solidFill>
          <a:effectLst>
            <a:innerShdw blurRad="25400" dist="12700" dir="13500000">
              <a:prstClr val="black">
                <a:alpha val="16000"/>
              </a:prstClr>
            </a:innerShdw>
          </a:effectLst>
        </p:spPr>
        <p:txBody>
          <a:bodyPr vert="horz" lIns="180000" tIns="0" rIns="180000" bIns="0" rtlCol="0" anchor="ctr">
            <a:noAutofit/>
          </a:bodyPr>
          <a:lstStyle>
            <a:lvl1pPr marL="0" indent="0" algn="ctr">
              <a:buNone/>
              <a:defRPr lang="en-ZA" sz="1600" i="1" dirty="0">
                <a:solidFill>
                  <a:schemeClr val="bg1"/>
                </a:solidFill>
                <a:latin typeface="Times New Roman" panose="02020603050405020304" pitchFamily="18" charset="0"/>
                <a:cs typeface="Times New Roman" panose="02020603050405020304" pitchFamily="18" charset="0"/>
              </a:defRPr>
            </a:lvl1pPr>
          </a:lstStyle>
          <a:p>
            <a:pPr marL="263525" lvl="0" indent="-263525" algn="ctr" rtl="0"/>
            <a:r>
              <a:rPr lang="ru-RU" noProof="0"/>
              <a:t>Вставьте или перетащите свое фото</a:t>
            </a:r>
          </a:p>
        </p:txBody>
      </p:sp>
      <p:sp>
        <p:nvSpPr>
          <p:cNvPr id="25" name="Имя">
            <a:extLst>
              <a:ext uri="{FF2B5EF4-FFF2-40B4-BE49-F238E27FC236}">
                <a16:creationId xmlns:a16="http://schemas.microsoft.com/office/drawing/2014/main" id="{6B60D353-C91D-47C2-9C4D-140E5522EEBC}"/>
              </a:ext>
            </a:extLst>
          </p:cNvPr>
          <p:cNvSpPr>
            <a:spLocks noGrp="1"/>
          </p:cNvSpPr>
          <p:nvPr>
            <p:ph type="body" sz="quarter" idx="14" hasCustomPrompt="1"/>
          </p:nvPr>
        </p:nvSpPr>
        <p:spPr>
          <a:xfrm>
            <a:off x="3574927" y="5628065"/>
            <a:ext cx="2965461" cy="252000"/>
          </a:xfrm>
        </p:spPr>
        <p:txBody>
          <a:bodyPr rtlCol="0" anchor="ctr"/>
          <a:lstStyle>
            <a:lvl1pPr marL="0" indent="0">
              <a:buNone/>
              <a:defRPr sz="1600">
                <a:solidFill>
                  <a:schemeClr val="bg1"/>
                </a:solidFill>
              </a:defRPr>
            </a:lvl1pPr>
          </a:lstStyle>
          <a:p>
            <a:pPr lvl="0" rtl="0"/>
            <a:r>
              <a:rPr lang="ru-RU" noProof="0"/>
              <a:t>Имя</a:t>
            </a:r>
          </a:p>
        </p:txBody>
      </p:sp>
      <p:sp>
        <p:nvSpPr>
          <p:cNvPr id="28" name="Эл. почта">
            <a:extLst>
              <a:ext uri="{FF2B5EF4-FFF2-40B4-BE49-F238E27FC236}">
                <a16:creationId xmlns:a16="http://schemas.microsoft.com/office/drawing/2014/main" id="{A6FBF5C8-50EA-413A-BC0B-6411846BA12F}"/>
              </a:ext>
            </a:extLst>
          </p:cNvPr>
          <p:cNvSpPr>
            <a:spLocks noGrp="1"/>
          </p:cNvSpPr>
          <p:nvPr>
            <p:ph type="body" sz="quarter" idx="15" hasCustomPrompt="1"/>
          </p:nvPr>
        </p:nvSpPr>
        <p:spPr>
          <a:xfrm>
            <a:off x="3574927" y="6033525"/>
            <a:ext cx="2965461" cy="252000"/>
          </a:xfrm>
        </p:spPr>
        <p:txBody>
          <a:bodyPr rtlCol="0" anchor="ctr"/>
          <a:lstStyle>
            <a:lvl1pPr marL="0" indent="0">
              <a:buNone/>
              <a:defRPr sz="1600">
                <a:solidFill>
                  <a:schemeClr val="bg1"/>
                </a:solidFill>
              </a:defRPr>
            </a:lvl1pPr>
          </a:lstStyle>
          <a:p>
            <a:pPr lvl="0" rtl="0"/>
            <a:r>
              <a:rPr lang="ru-RU" noProof="0"/>
              <a:t>Электронная почта</a:t>
            </a:r>
          </a:p>
        </p:txBody>
      </p:sp>
    </p:spTree>
    <p:extLst>
      <p:ext uri="{BB962C8B-B14F-4D97-AF65-F5344CB8AC3E}">
        <p14:creationId xmlns:p14="http://schemas.microsoft.com/office/powerpoint/2010/main" val="21651392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Титульный слайд">
    <p:spTree>
      <p:nvGrpSpPr>
        <p:cNvPr id="1" name=""/>
        <p:cNvGrpSpPr/>
        <p:nvPr/>
      </p:nvGrpSpPr>
      <p:grpSpPr>
        <a:xfrm>
          <a:off x="0" y="0"/>
          <a:ext cx="0" cy="0"/>
          <a:chOff x="0" y="0"/>
          <a:chExt cx="0" cy="0"/>
        </a:xfrm>
      </p:grpSpPr>
      <p:pic>
        <p:nvPicPr>
          <p:cNvPr id="19" name="Рисунок 18">
            <a:extLst>
              <a:ext uri="{FF2B5EF4-FFF2-40B4-BE49-F238E27FC236}">
                <a16:creationId xmlns:a16="http://schemas.microsoft.com/office/drawing/2014/main" id="{BE38F808-C145-4F43-B9E0-4E9CAE8A6D61}"/>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bright="-43000"/>
                    </a14:imgEffect>
                  </a14:imgLayer>
                </a14:imgProps>
              </a:ext>
              <a:ext uri="{28A0092B-C50C-407E-A947-70E740481C1C}">
                <a14:useLocalDpi xmlns:a14="http://schemas.microsoft.com/office/drawing/2010/main"/>
              </a:ext>
            </a:extLst>
          </a:blip>
          <a:srcRect t="10446" b="10446"/>
          <a:stretch/>
        </p:blipFill>
        <p:spPr>
          <a:xfrm>
            <a:off x="0" y="0"/>
            <a:ext cx="12192000" cy="4837454"/>
          </a:xfrm>
          <a:prstGeom prst="rect">
            <a:avLst/>
          </a:prstGeom>
        </p:spPr>
      </p:pic>
      <p:sp>
        <p:nvSpPr>
          <p:cNvPr id="36" name="Прямоугольник 35">
            <a:extLst>
              <a:ext uri="{FF2B5EF4-FFF2-40B4-BE49-F238E27FC236}">
                <a16:creationId xmlns:a16="http://schemas.microsoft.com/office/drawing/2014/main" id="{F63C6AD2-C991-4548-924C-6CC660667895}"/>
              </a:ext>
            </a:extLst>
          </p:cNvPr>
          <p:cNvSpPr/>
          <p:nvPr userDrawn="1"/>
        </p:nvSpPr>
        <p:spPr>
          <a:xfrm>
            <a:off x="0" y="4837454"/>
            <a:ext cx="12192000" cy="20247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 name="Заголовок 1">
            <a:extLst>
              <a:ext uri="{FF2B5EF4-FFF2-40B4-BE49-F238E27FC236}">
                <a16:creationId xmlns:a16="http://schemas.microsoft.com/office/drawing/2014/main" id="{8487E03C-DE68-4CE8-A7F1-B9DD28846BC8}"/>
              </a:ext>
            </a:extLst>
          </p:cNvPr>
          <p:cNvSpPr>
            <a:spLocks noGrp="1"/>
          </p:cNvSpPr>
          <p:nvPr userDrawn="1">
            <p:ph type="ctrTitle"/>
          </p:nvPr>
        </p:nvSpPr>
        <p:spPr>
          <a:xfrm>
            <a:off x="617704" y="5211721"/>
            <a:ext cx="4371792" cy="1128778"/>
          </a:xfrm>
        </p:spPr>
        <p:txBody>
          <a:bodyPr rtlCol="0" anchor="b"/>
          <a:lstStyle>
            <a:lvl1pPr algn="l">
              <a:defRPr sz="4000"/>
            </a:lvl1pPr>
          </a:lstStyle>
          <a:p>
            <a:pPr rtl="0"/>
            <a:r>
              <a:rPr lang="ru-RU" noProof="0" smtClean="0"/>
              <a:t>Образец заголовка</a:t>
            </a:r>
            <a:endParaRPr lang="ru-RU" noProof="0"/>
          </a:p>
        </p:txBody>
      </p:sp>
      <p:sp>
        <p:nvSpPr>
          <p:cNvPr id="3" name="Подзаголовок 2">
            <a:extLst>
              <a:ext uri="{FF2B5EF4-FFF2-40B4-BE49-F238E27FC236}">
                <a16:creationId xmlns:a16="http://schemas.microsoft.com/office/drawing/2014/main" id="{7EEE8855-FE55-4351-B21B-FE33CB8050C1}"/>
              </a:ext>
            </a:extLst>
          </p:cNvPr>
          <p:cNvSpPr>
            <a:spLocks noGrp="1"/>
          </p:cNvSpPr>
          <p:nvPr userDrawn="1">
            <p:ph type="subTitle" idx="1"/>
          </p:nvPr>
        </p:nvSpPr>
        <p:spPr>
          <a:xfrm>
            <a:off x="5461705" y="5211721"/>
            <a:ext cx="4021660" cy="1120015"/>
          </a:xfrm>
        </p:spPr>
        <p:txBody>
          <a:bodyPr rtlCol="0" anchor="b" anchorCtr="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noProof="0" smtClean="0"/>
              <a:t>Образец подзаголовка</a:t>
            </a:r>
            <a:endParaRPr lang="ru-RU" noProof="0"/>
          </a:p>
        </p:txBody>
      </p:sp>
    </p:spTree>
    <p:extLst>
      <p:ext uri="{BB962C8B-B14F-4D97-AF65-F5344CB8AC3E}">
        <p14:creationId xmlns:p14="http://schemas.microsoft.com/office/powerpoint/2010/main" val="3135143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Произвольный с фоновым изображением">
    <p:spTree>
      <p:nvGrpSpPr>
        <p:cNvPr id="1" name=""/>
        <p:cNvGrpSpPr/>
        <p:nvPr/>
      </p:nvGrpSpPr>
      <p:grpSpPr>
        <a:xfrm>
          <a:off x="0" y="0"/>
          <a:ext cx="0" cy="0"/>
          <a:chOff x="0" y="0"/>
          <a:chExt cx="0" cy="0"/>
        </a:xfrm>
      </p:grpSpPr>
      <p:sp>
        <p:nvSpPr>
          <p:cNvPr id="10" name="Рисунок 9">
            <a:extLst>
              <a:ext uri="{FF2B5EF4-FFF2-40B4-BE49-F238E27FC236}">
                <a16:creationId xmlns:a16="http://schemas.microsoft.com/office/drawing/2014/main" id="{140927D5-AE1A-4ABD-BD8F-2F78723FF0D6}"/>
              </a:ext>
            </a:extLst>
          </p:cNvPr>
          <p:cNvSpPr>
            <a:spLocks noGrp="1"/>
          </p:cNvSpPr>
          <p:nvPr userDrawn="1">
            <p:ph type="pic" sz="quarter" idx="10" hasCustomPrompt="1"/>
          </p:nvPr>
        </p:nvSpPr>
        <p:spPr>
          <a:xfrm>
            <a:off x="252000" y="252000"/>
            <a:ext cx="11687999" cy="5855878"/>
          </a:xfrm>
          <a:solidFill>
            <a:schemeClr val="bg1">
              <a:lumMod val="95000"/>
            </a:schemeClr>
          </a:solidFill>
        </p:spPr>
        <p:txBody>
          <a:bodyPr lIns="360000" tIns="360000" rtlCol="0" anchor="t"/>
          <a:lstStyle>
            <a:lvl1pPr marL="0" indent="0" algn="l">
              <a:buNone/>
              <a:defRPr sz="1600" i="1">
                <a:latin typeface="Times New Roman" panose="02020603050405020304" pitchFamily="18" charset="0"/>
                <a:cs typeface="Times New Roman" panose="02020603050405020304" pitchFamily="18" charset="0"/>
              </a:defRPr>
            </a:lvl1pPr>
          </a:lstStyle>
          <a:p>
            <a:pPr rtl="0"/>
            <a:r>
              <a:rPr lang="ru-RU" noProof="0"/>
              <a:t>Вставьте или перетащите свое изображение</a:t>
            </a:r>
          </a:p>
        </p:txBody>
      </p:sp>
      <p:grpSp>
        <p:nvGrpSpPr>
          <p:cNvPr id="29" name="Группа 28" title="Бумажная фоторамка">
            <a:extLst>
              <a:ext uri="{FF2B5EF4-FFF2-40B4-BE49-F238E27FC236}">
                <a16:creationId xmlns:a16="http://schemas.microsoft.com/office/drawing/2014/main" id="{677AFB22-6742-41C4-82FB-C4AE9A030367}"/>
              </a:ext>
            </a:extLst>
          </p:cNvPr>
          <p:cNvGrpSpPr/>
          <p:nvPr userDrawn="1"/>
        </p:nvGrpSpPr>
        <p:grpSpPr>
          <a:xfrm rot="21295767">
            <a:off x="602957" y="1125704"/>
            <a:ext cx="3474160" cy="4337342"/>
            <a:chOff x="4636201" y="-1745975"/>
            <a:chExt cx="3474160" cy="4337342"/>
          </a:xfrm>
        </p:grpSpPr>
        <p:sp>
          <p:nvSpPr>
            <p:cNvPr id="15" name="Параллелограмм 14">
              <a:extLst>
                <a:ext uri="{FF2B5EF4-FFF2-40B4-BE49-F238E27FC236}">
                  <a16:creationId xmlns:a16="http://schemas.microsoft.com/office/drawing/2014/main" id="{AD8B2DCC-383E-4DE2-8D64-D0FDAAAFBD66}"/>
                </a:ext>
              </a:extLst>
            </p:cNvPr>
            <p:cNvSpPr/>
            <p:nvPr userDrawn="1"/>
          </p:nvSpPr>
          <p:spPr>
            <a:xfrm rot="5400000">
              <a:off x="4813604" y="-705389"/>
              <a:ext cx="3220061" cy="3373452"/>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6" name="Прямоугольник: скругленные углы 15">
              <a:extLst>
                <a:ext uri="{FF2B5EF4-FFF2-40B4-BE49-F238E27FC236}">
                  <a16:creationId xmlns:a16="http://schemas.microsoft.com/office/drawing/2014/main" id="{0BB3C4F0-6068-487E-B600-33DB85DB06FD}"/>
                </a:ext>
              </a:extLst>
            </p:cNvPr>
            <p:cNvSpPr/>
            <p:nvPr userDrawn="1"/>
          </p:nvSpPr>
          <p:spPr>
            <a:xfrm>
              <a:off x="4636201" y="-1745975"/>
              <a:ext cx="3220061" cy="3910358"/>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grpSp>
      <p:sp>
        <p:nvSpPr>
          <p:cNvPr id="18" name="Рисунок 17">
            <a:extLst>
              <a:ext uri="{FF2B5EF4-FFF2-40B4-BE49-F238E27FC236}">
                <a16:creationId xmlns:a16="http://schemas.microsoft.com/office/drawing/2014/main" id="{F2D0CD35-6F93-431A-997D-F16BD6DEDEE6}"/>
              </a:ext>
            </a:extLst>
          </p:cNvPr>
          <p:cNvSpPr>
            <a:spLocks noGrp="1"/>
          </p:cNvSpPr>
          <p:nvPr userDrawn="1">
            <p:ph type="pic" sz="quarter" idx="11" hasCustomPrompt="1"/>
          </p:nvPr>
        </p:nvSpPr>
        <p:spPr>
          <a:xfrm rot="21295767">
            <a:off x="805177" y="1374875"/>
            <a:ext cx="2736000" cy="2880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pPr rtl="0"/>
            <a:r>
              <a:rPr lang="ru-RU" noProof="0"/>
              <a:t>Вставьте или перетащите свое фото</a:t>
            </a:r>
          </a:p>
        </p:txBody>
      </p:sp>
      <p:grpSp>
        <p:nvGrpSpPr>
          <p:cNvPr id="32" name="Группа 31" title="Бумажная фоторамка">
            <a:extLst>
              <a:ext uri="{FF2B5EF4-FFF2-40B4-BE49-F238E27FC236}">
                <a16:creationId xmlns:a16="http://schemas.microsoft.com/office/drawing/2014/main" id="{66FB9647-A9A4-4596-ABCF-E53AFFCAFB9F}"/>
              </a:ext>
            </a:extLst>
          </p:cNvPr>
          <p:cNvGrpSpPr/>
          <p:nvPr userDrawn="1"/>
        </p:nvGrpSpPr>
        <p:grpSpPr>
          <a:xfrm>
            <a:off x="3683921" y="401177"/>
            <a:ext cx="2847409" cy="3554872"/>
            <a:chOff x="12781483" y="-1318991"/>
            <a:chExt cx="3132150" cy="3910359"/>
          </a:xfrm>
        </p:grpSpPr>
        <p:sp>
          <p:nvSpPr>
            <p:cNvPr id="26" name="Параллелограмм 25">
              <a:extLst>
                <a:ext uri="{FF2B5EF4-FFF2-40B4-BE49-F238E27FC236}">
                  <a16:creationId xmlns:a16="http://schemas.microsoft.com/office/drawing/2014/main" id="{D6736371-3F18-4CDB-9DA9-9261F0E208A2}"/>
                </a:ext>
              </a:extLst>
            </p:cNvPr>
            <p:cNvSpPr/>
            <p:nvPr userDrawn="1"/>
          </p:nvSpPr>
          <p:spPr>
            <a:xfrm rot="5400000">
              <a:off x="12941422" y="-380844"/>
              <a:ext cx="2903066" cy="3041357"/>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7" name="Прямоугольник: скругленные углы 26">
              <a:extLst>
                <a:ext uri="{FF2B5EF4-FFF2-40B4-BE49-F238E27FC236}">
                  <a16:creationId xmlns:a16="http://schemas.microsoft.com/office/drawing/2014/main" id="{F9506654-1D1A-4961-B4A5-37A49D6CA565}"/>
                </a:ext>
              </a:extLst>
            </p:cNvPr>
            <p:cNvSpPr/>
            <p:nvPr userDrawn="1"/>
          </p:nvSpPr>
          <p:spPr>
            <a:xfrm>
              <a:off x="12781483" y="-1318991"/>
              <a:ext cx="2903066" cy="3525408"/>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grpSp>
      <p:sp>
        <p:nvSpPr>
          <p:cNvPr id="22" name="Рисунок 21">
            <a:extLst>
              <a:ext uri="{FF2B5EF4-FFF2-40B4-BE49-F238E27FC236}">
                <a16:creationId xmlns:a16="http://schemas.microsoft.com/office/drawing/2014/main" id="{9C367D40-BB87-4803-BDBA-AC460F1244D6}"/>
              </a:ext>
            </a:extLst>
          </p:cNvPr>
          <p:cNvSpPr>
            <a:spLocks noGrp="1"/>
          </p:cNvSpPr>
          <p:nvPr userDrawn="1">
            <p:ph type="pic" sz="quarter" idx="13" hasCustomPrompt="1"/>
          </p:nvPr>
        </p:nvSpPr>
        <p:spPr>
          <a:xfrm>
            <a:off x="3871875" y="577143"/>
            <a:ext cx="2242416" cy="2360438"/>
          </a:xfrm>
          <a:solidFill>
            <a:schemeClr val="tx1">
              <a:lumMod val="75000"/>
              <a:lumOff val="25000"/>
            </a:schemeClr>
          </a:solidFill>
          <a:effectLst>
            <a:innerShdw blurRad="25400" dist="12700" dir="13500000">
              <a:prstClr val="black">
                <a:alpha val="16000"/>
              </a:prstClr>
            </a:innerShdw>
          </a:effectLst>
        </p:spPr>
        <p:txBody>
          <a:bodyPr vert="horz" lIns="180000" tIns="0" rIns="180000" bIns="0" rtlCol="0" anchor="ctr">
            <a:noAutofit/>
          </a:bodyPr>
          <a:lstStyle>
            <a:lvl1pPr marL="0" indent="0" algn="ctr">
              <a:buNone/>
              <a:defRPr lang="en-ZA" sz="1600" i="1" dirty="0">
                <a:solidFill>
                  <a:schemeClr val="bg1"/>
                </a:solidFill>
                <a:latin typeface="Times New Roman" panose="02020603050405020304" pitchFamily="18" charset="0"/>
                <a:cs typeface="Times New Roman" panose="02020603050405020304" pitchFamily="18" charset="0"/>
              </a:defRPr>
            </a:lvl1pPr>
          </a:lstStyle>
          <a:p>
            <a:pPr marL="263525" lvl="0" indent="-263525" algn="ctr" rtl="0"/>
            <a:r>
              <a:rPr lang="ru-RU" noProof="0"/>
              <a:t>Вставьте или перетащите свое фото</a:t>
            </a:r>
          </a:p>
        </p:txBody>
      </p:sp>
      <p:grpSp>
        <p:nvGrpSpPr>
          <p:cNvPr id="33" name="Группа 32" title="Бумажная фоторамка">
            <a:extLst>
              <a:ext uri="{FF2B5EF4-FFF2-40B4-BE49-F238E27FC236}">
                <a16:creationId xmlns:a16="http://schemas.microsoft.com/office/drawing/2014/main" id="{8E420E19-DB68-48C3-A1A6-532E242347B9}"/>
              </a:ext>
            </a:extLst>
          </p:cNvPr>
          <p:cNvGrpSpPr/>
          <p:nvPr userDrawn="1"/>
        </p:nvGrpSpPr>
        <p:grpSpPr>
          <a:xfrm rot="182524">
            <a:off x="4015611" y="3010143"/>
            <a:ext cx="2699564" cy="3418505"/>
            <a:chOff x="8372395" y="-1103087"/>
            <a:chExt cx="2969520" cy="3760355"/>
          </a:xfrm>
        </p:grpSpPr>
        <p:sp>
          <p:nvSpPr>
            <p:cNvPr id="23" name="Параллелограмм 22">
              <a:extLst>
                <a:ext uri="{FF2B5EF4-FFF2-40B4-BE49-F238E27FC236}">
                  <a16:creationId xmlns:a16="http://schemas.microsoft.com/office/drawing/2014/main" id="{4995FC4C-C131-4103-8A8B-43882EF084F5}"/>
                </a:ext>
              </a:extLst>
            </p:cNvPr>
            <p:cNvSpPr/>
            <p:nvPr userDrawn="1"/>
          </p:nvSpPr>
          <p:spPr>
            <a:xfrm rot="16200000" flipH="1">
              <a:off x="8437722" y="-150836"/>
              <a:ext cx="2742777" cy="2873432"/>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4" name="Прямоугольник: скругленные углы 23">
              <a:extLst>
                <a:ext uri="{FF2B5EF4-FFF2-40B4-BE49-F238E27FC236}">
                  <a16:creationId xmlns:a16="http://schemas.microsoft.com/office/drawing/2014/main" id="{7196844A-D143-4ECC-8931-C09D2B29B259}"/>
                </a:ext>
              </a:extLst>
            </p:cNvPr>
            <p:cNvSpPr/>
            <p:nvPr userDrawn="1"/>
          </p:nvSpPr>
          <p:spPr>
            <a:xfrm>
              <a:off x="8599138" y="-1103087"/>
              <a:ext cx="2742777" cy="3330757"/>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grpSp>
      <p:sp>
        <p:nvSpPr>
          <p:cNvPr id="20" name="Рисунок 19">
            <a:extLst>
              <a:ext uri="{FF2B5EF4-FFF2-40B4-BE49-F238E27FC236}">
                <a16:creationId xmlns:a16="http://schemas.microsoft.com/office/drawing/2014/main" id="{8BC2FA13-02E5-4A0C-BA55-439D723E00C8}"/>
              </a:ext>
            </a:extLst>
          </p:cNvPr>
          <p:cNvSpPr>
            <a:spLocks noGrp="1"/>
          </p:cNvSpPr>
          <p:nvPr userDrawn="1">
            <p:ph type="pic" sz="quarter" idx="12" hasCustomPrompt="1"/>
          </p:nvPr>
        </p:nvSpPr>
        <p:spPr>
          <a:xfrm rot="182524">
            <a:off x="4431861" y="3196542"/>
            <a:ext cx="2118605" cy="2230110"/>
          </a:xfrm>
          <a:solidFill>
            <a:schemeClr val="tx1">
              <a:lumMod val="75000"/>
              <a:lumOff val="25000"/>
            </a:schemeClr>
          </a:solidFill>
          <a:effectLst>
            <a:innerShdw blurRad="25400" dist="12700" dir="13500000">
              <a:prstClr val="black">
                <a:alpha val="16000"/>
              </a:prstClr>
            </a:innerShdw>
          </a:effectLst>
        </p:spPr>
        <p:txBody>
          <a:bodyPr vert="horz" lIns="180000" tIns="0" rIns="180000" bIns="0" rtlCol="0" anchor="ctr">
            <a:noAutofit/>
          </a:bodyPr>
          <a:lstStyle>
            <a:lvl1pPr marL="0" indent="0" algn="ctr">
              <a:buNone/>
              <a:defRPr lang="en-ZA" sz="1600" i="1" dirty="0">
                <a:solidFill>
                  <a:schemeClr val="bg1"/>
                </a:solidFill>
                <a:latin typeface="Times New Roman" panose="02020603050405020304" pitchFamily="18" charset="0"/>
                <a:cs typeface="Times New Roman" panose="02020603050405020304" pitchFamily="18" charset="0"/>
              </a:defRPr>
            </a:lvl1pPr>
          </a:lstStyle>
          <a:p>
            <a:pPr marL="263525" lvl="0" indent="-263525" algn="ctr" rtl="0"/>
            <a:r>
              <a:rPr lang="ru-RU" noProof="0"/>
              <a:t>Вставьте или перетащите свое фото</a:t>
            </a:r>
          </a:p>
        </p:txBody>
      </p:sp>
      <p:grpSp>
        <p:nvGrpSpPr>
          <p:cNvPr id="30" name="Группа 29" title="Бумажная фоторамка">
            <a:extLst>
              <a:ext uri="{FF2B5EF4-FFF2-40B4-BE49-F238E27FC236}">
                <a16:creationId xmlns:a16="http://schemas.microsoft.com/office/drawing/2014/main" id="{E9ADE087-1486-4770-813C-22EC3610B7BE}"/>
              </a:ext>
            </a:extLst>
          </p:cNvPr>
          <p:cNvGrpSpPr/>
          <p:nvPr userDrawn="1"/>
        </p:nvGrpSpPr>
        <p:grpSpPr>
          <a:xfrm>
            <a:off x="6620442" y="973226"/>
            <a:ext cx="3474160" cy="4337342"/>
            <a:chOff x="4636201" y="-1745975"/>
            <a:chExt cx="3474160" cy="4337342"/>
          </a:xfrm>
        </p:grpSpPr>
        <p:sp>
          <p:nvSpPr>
            <p:cNvPr id="31" name="Параллелограмм 30">
              <a:extLst>
                <a:ext uri="{FF2B5EF4-FFF2-40B4-BE49-F238E27FC236}">
                  <a16:creationId xmlns:a16="http://schemas.microsoft.com/office/drawing/2014/main" id="{B00AEFCF-4740-4F96-9450-1BE17A80E83E}"/>
                </a:ext>
              </a:extLst>
            </p:cNvPr>
            <p:cNvSpPr/>
            <p:nvPr userDrawn="1"/>
          </p:nvSpPr>
          <p:spPr>
            <a:xfrm rot="5400000">
              <a:off x="4813604" y="-705389"/>
              <a:ext cx="3220061" cy="3373452"/>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4" name="Прямоугольник: скругленные углы 33">
              <a:extLst>
                <a:ext uri="{FF2B5EF4-FFF2-40B4-BE49-F238E27FC236}">
                  <a16:creationId xmlns:a16="http://schemas.microsoft.com/office/drawing/2014/main" id="{D267AE62-00A1-412E-84B7-92F55C4F65F0}"/>
                </a:ext>
              </a:extLst>
            </p:cNvPr>
            <p:cNvSpPr/>
            <p:nvPr userDrawn="1"/>
          </p:nvSpPr>
          <p:spPr>
            <a:xfrm>
              <a:off x="4636201" y="-1745975"/>
              <a:ext cx="3220061" cy="3910358"/>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grpSp>
      <p:sp>
        <p:nvSpPr>
          <p:cNvPr id="37" name="Рисунок 17">
            <a:extLst>
              <a:ext uri="{FF2B5EF4-FFF2-40B4-BE49-F238E27FC236}">
                <a16:creationId xmlns:a16="http://schemas.microsoft.com/office/drawing/2014/main" id="{4A10A739-AEE8-47CE-9B61-6428138D8C22}"/>
              </a:ext>
            </a:extLst>
          </p:cNvPr>
          <p:cNvSpPr>
            <a:spLocks noGrp="1"/>
          </p:cNvSpPr>
          <p:nvPr>
            <p:ph type="pic" sz="quarter" idx="14" hasCustomPrompt="1"/>
          </p:nvPr>
        </p:nvSpPr>
        <p:spPr>
          <a:xfrm>
            <a:off x="6822662" y="1222397"/>
            <a:ext cx="2736000" cy="2880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Font typeface="Arial" panose="020B0604020202020204" pitchFamily="34" charset="0"/>
              <a:buNone/>
              <a:defRPr sz="1600" i="1">
                <a:solidFill>
                  <a:schemeClr val="bg1"/>
                </a:solidFill>
                <a:latin typeface="Times New Roman" panose="02020603050405020304" pitchFamily="18" charset="0"/>
                <a:cs typeface="Times New Roman" panose="02020603050405020304" pitchFamily="18" charset="0"/>
              </a:defRPr>
            </a:lvl1pPr>
          </a:lstStyle>
          <a:p>
            <a:pPr rtl="0"/>
            <a:r>
              <a:rPr lang="ru-RU" noProof="0"/>
              <a:t>Вставьте или перетащите свое фото</a:t>
            </a:r>
          </a:p>
        </p:txBody>
      </p:sp>
      <p:grpSp>
        <p:nvGrpSpPr>
          <p:cNvPr id="38" name="Группа 37" title="Бумажная фоторамка">
            <a:extLst>
              <a:ext uri="{FF2B5EF4-FFF2-40B4-BE49-F238E27FC236}">
                <a16:creationId xmlns:a16="http://schemas.microsoft.com/office/drawing/2014/main" id="{DABF8768-C8D1-4A82-A805-C5F5506C58BC}"/>
              </a:ext>
            </a:extLst>
          </p:cNvPr>
          <p:cNvGrpSpPr/>
          <p:nvPr userDrawn="1"/>
        </p:nvGrpSpPr>
        <p:grpSpPr>
          <a:xfrm rot="21371983">
            <a:off x="9482263" y="3024706"/>
            <a:ext cx="2454149" cy="3107732"/>
            <a:chOff x="8372395" y="-1103087"/>
            <a:chExt cx="2969520" cy="3760355"/>
          </a:xfrm>
        </p:grpSpPr>
        <p:sp>
          <p:nvSpPr>
            <p:cNvPr id="39" name="Параллелограмм 38">
              <a:extLst>
                <a:ext uri="{FF2B5EF4-FFF2-40B4-BE49-F238E27FC236}">
                  <a16:creationId xmlns:a16="http://schemas.microsoft.com/office/drawing/2014/main" id="{FE4F63D7-193C-4BF1-AA6A-0CC6255B54E1}"/>
                </a:ext>
              </a:extLst>
            </p:cNvPr>
            <p:cNvSpPr/>
            <p:nvPr userDrawn="1"/>
          </p:nvSpPr>
          <p:spPr>
            <a:xfrm rot="16200000" flipH="1">
              <a:off x="8437722" y="-150836"/>
              <a:ext cx="2742777" cy="2873432"/>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40" name="Прямоугольник: скругленные углы 39">
              <a:extLst>
                <a:ext uri="{FF2B5EF4-FFF2-40B4-BE49-F238E27FC236}">
                  <a16:creationId xmlns:a16="http://schemas.microsoft.com/office/drawing/2014/main" id="{012AACF3-CD28-4F7B-9D0A-793661FA87CD}"/>
                </a:ext>
              </a:extLst>
            </p:cNvPr>
            <p:cNvSpPr/>
            <p:nvPr userDrawn="1"/>
          </p:nvSpPr>
          <p:spPr>
            <a:xfrm>
              <a:off x="8599138" y="-1103087"/>
              <a:ext cx="2742777" cy="3330757"/>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grpSp>
      <p:sp>
        <p:nvSpPr>
          <p:cNvPr id="41" name="Рисунок 19">
            <a:extLst>
              <a:ext uri="{FF2B5EF4-FFF2-40B4-BE49-F238E27FC236}">
                <a16:creationId xmlns:a16="http://schemas.microsoft.com/office/drawing/2014/main" id="{6EC1D360-C4E2-4C91-AF9E-7AF1E6EC1266}"/>
              </a:ext>
            </a:extLst>
          </p:cNvPr>
          <p:cNvSpPr>
            <a:spLocks noGrp="1"/>
          </p:cNvSpPr>
          <p:nvPr>
            <p:ph type="pic" sz="quarter" idx="15" hasCustomPrompt="1"/>
          </p:nvPr>
        </p:nvSpPr>
        <p:spPr>
          <a:xfrm rot="21371983">
            <a:off x="9822213" y="3201538"/>
            <a:ext cx="1926005" cy="2027373"/>
          </a:xfrm>
          <a:solidFill>
            <a:schemeClr val="tx1">
              <a:lumMod val="75000"/>
              <a:lumOff val="25000"/>
            </a:schemeClr>
          </a:solidFill>
          <a:effectLst>
            <a:innerShdw blurRad="25400" dist="12700" dir="13500000">
              <a:prstClr val="black">
                <a:alpha val="16000"/>
              </a:prstClr>
            </a:innerShdw>
          </a:effectLst>
        </p:spPr>
        <p:txBody>
          <a:bodyPr vert="horz" lIns="180000" tIns="0" rIns="180000" bIns="0" rtlCol="0" anchor="ctr">
            <a:noAutofit/>
          </a:bodyPr>
          <a:lstStyle>
            <a:lvl1pPr marL="0" indent="0" algn="ctr">
              <a:buNone/>
              <a:defRPr lang="en-ZA" sz="1600" i="1" dirty="0">
                <a:solidFill>
                  <a:schemeClr val="bg1"/>
                </a:solidFill>
                <a:latin typeface="Times New Roman" panose="02020603050405020304" pitchFamily="18" charset="0"/>
                <a:cs typeface="Times New Roman" panose="02020603050405020304" pitchFamily="18" charset="0"/>
              </a:defRPr>
            </a:lvl1pPr>
          </a:lstStyle>
          <a:p>
            <a:pPr marL="263525" lvl="0" indent="-263525" algn="ctr" rtl="0"/>
            <a:r>
              <a:rPr lang="ru-RU" noProof="0"/>
              <a:t>Вставьте или перетащите свое фото</a:t>
            </a:r>
          </a:p>
        </p:txBody>
      </p:sp>
      <p:sp>
        <p:nvSpPr>
          <p:cNvPr id="11" name="Текст 10">
            <a:extLst>
              <a:ext uri="{FF2B5EF4-FFF2-40B4-BE49-F238E27FC236}">
                <a16:creationId xmlns:a16="http://schemas.microsoft.com/office/drawing/2014/main" id="{E3938908-8151-4852-9D34-4A0EABB5D11D}"/>
              </a:ext>
            </a:extLst>
          </p:cNvPr>
          <p:cNvSpPr>
            <a:spLocks noGrp="1"/>
          </p:cNvSpPr>
          <p:nvPr>
            <p:ph type="body" sz="quarter" idx="16" hasCustomPrompt="1"/>
          </p:nvPr>
        </p:nvSpPr>
        <p:spPr>
          <a:xfrm rot="-300000">
            <a:off x="963681" y="4376844"/>
            <a:ext cx="2736000" cy="495300"/>
          </a:xfrm>
        </p:spPr>
        <p:txBody>
          <a:bodyPr rtlCol="0"/>
          <a:lstStyle>
            <a:lvl1pPr marL="0" indent="0" algn="ctr">
              <a:buNone/>
              <a:defRPr sz="1600" b="1" i="1"/>
            </a:lvl1pPr>
            <a:lvl2pPr marL="263525" indent="0" algn="ctr">
              <a:buNone/>
              <a:defRPr/>
            </a:lvl2pPr>
            <a:lvl3pPr marL="536575" indent="0" algn="ctr">
              <a:buNone/>
              <a:defRPr/>
            </a:lvl3pPr>
            <a:lvl4pPr marL="811213" indent="0" algn="ctr">
              <a:buNone/>
              <a:defRPr/>
            </a:lvl4pPr>
            <a:lvl5pPr marL="1074738" indent="0" algn="ctr">
              <a:buNone/>
              <a:defRPr/>
            </a:lvl5pPr>
          </a:lstStyle>
          <a:p>
            <a:pPr lvl="0" rtl="0"/>
            <a:r>
              <a:rPr lang="ru-RU" noProof="0"/>
              <a:t>Подпись фотографии</a:t>
            </a:r>
          </a:p>
        </p:txBody>
      </p:sp>
      <p:sp>
        <p:nvSpPr>
          <p:cNvPr id="42" name="Текст 10">
            <a:extLst>
              <a:ext uri="{FF2B5EF4-FFF2-40B4-BE49-F238E27FC236}">
                <a16:creationId xmlns:a16="http://schemas.microsoft.com/office/drawing/2014/main" id="{04BE0EB4-E211-48E7-8CE9-238F14C8B165}"/>
              </a:ext>
            </a:extLst>
          </p:cNvPr>
          <p:cNvSpPr>
            <a:spLocks noGrp="1"/>
          </p:cNvSpPr>
          <p:nvPr>
            <p:ph type="body" sz="quarter" idx="17" hasCustomPrompt="1"/>
          </p:nvPr>
        </p:nvSpPr>
        <p:spPr>
          <a:xfrm rot="180000">
            <a:off x="4369313" y="5528337"/>
            <a:ext cx="2079980" cy="247763"/>
          </a:xfrm>
        </p:spPr>
        <p:txBody>
          <a:bodyPr rtlCol="0"/>
          <a:lstStyle>
            <a:lvl1pPr marL="0" indent="0" algn="ctr">
              <a:buNone/>
              <a:defRPr sz="1600" b="1" i="1"/>
            </a:lvl1pPr>
            <a:lvl2pPr marL="263525" indent="0" algn="ctr">
              <a:buNone/>
              <a:defRPr/>
            </a:lvl2pPr>
            <a:lvl3pPr marL="536575" indent="0" algn="ctr">
              <a:buNone/>
              <a:defRPr/>
            </a:lvl3pPr>
            <a:lvl4pPr marL="811213" indent="0" algn="ctr">
              <a:buNone/>
              <a:defRPr/>
            </a:lvl4pPr>
            <a:lvl5pPr marL="1074738" indent="0" algn="ctr">
              <a:buNone/>
              <a:defRPr/>
            </a:lvl5pPr>
          </a:lstStyle>
          <a:p>
            <a:pPr lvl="0" rtl="0"/>
            <a:r>
              <a:rPr lang="ru-RU" noProof="0"/>
              <a:t>Подпись фотографии</a:t>
            </a:r>
          </a:p>
        </p:txBody>
      </p:sp>
      <p:sp>
        <p:nvSpPr>
          <p:cNvPr id="43" name="Текст 10">
            <a:extLst>
              <a:ext uri="{FF2B5EF4-FFF2-40B4-BE49-F238E27FC236}">
                <a16:creationId xmlns:a16="http://schemas.microsoft.com/office/drawing/2014/main" id="{41AFF39C-F3E3-438F-A3D2-1A0DB25498BE}"/>
              </a:ext>
            </a:extLst>
          </p:cNvPr>
          <p:cNvSpPr>
            <a:spLocks noGrp="1"/>
          </p:cNvSpPr>
          <p:nvPr>
            <p:ph type="body" sz="quarter" idx="18" hasCustomPrompt="1"/>
          </p:nvPr>
        </p:nvSpPr>
        <p:spPr>
          <a:xfrm>
            <a:off x="6822662" y="4210036"/>
            <a:ext cx="2736000" cy="495300"/>
          </a:xfrm>
        </p:spPr>
        <p:txBody>
          <a:bodyPr rtlCol="0"/>
          <a:lstStyle>
            <a:lvl1pPr marL="0" indent="0" algn="ctr">
              <a:buNone/>
              <a:defRPr sz="1600" b="1" i="1"/>
            </a:lvl1pPr>
            <a:lvl2pPr marL="263525" indent="0" algn="ctr">
              <a:buNone/>
              <a:defRPr/>
            </a:lvl2pPr>
            <a:lvl3pPr marL="536575" indent="0" algn="ctr">
              <a:buNone/>
              <a:defRPr/>
            </a:lvl3pPr>
            <a:lvl4pPr marL="811213" indent="0" algn="ctr">
              <a:buNone/>
              <a:defRPr/>
            </a:lvl4pPr>
            <a:lvl5pPr marL="1074738" indent="0" algn="ctr">
              <a:buNone/>
              <a:defRPr/>
            </a:lvl5pPr>
          </a:lstStyle>
          <a:p>
            <a:pPr lvl="0" rtl="0"/>
            <a:r>
              <a:rPr lang="ru-RU" noProof="0"/>
              <a:t>Подпись фотографии</a:t>
            </a:r>
          </a:p>
        </p:txBody>
      </p:sp>
      <p:sp>
        <p:nvSpPr>
          <p:cNvPr id="44" name="Текст 10">
            <a:extLst>
              <a:ext uri="{FF2B5EF4-FFF2-40B4-BE49-F238E27FC236}">
                <a16:creationId xmlns:a16="http://schemas.microsoft.com/office/drawing/2014/main" id="{2890AC8F-E5E5-4784-8192-85E10FEC1D39}"/>
              </a:ext>
            </a:extLst>
          </p:cNvPr>
          <p:cNvSpPr>
            <a:spLocks noGrp="1"/>
          </p:cNvSpPr>
          <p:nvPr>
            <p:ph type="body" sz="quarter" idx="19" hasCustomPrompt="1"/>
          </p:nvPr>
        </p:nvSpPr>
        <p:spPr>
          <a:xfrm rot="-240000">
            <a:off x="9902901" y="5285017"/>
            <a:ext cx="1912579" cy="247763"/>
          </a:xfrm>
        </p:spPr>
        <p:txBody>
          <a:bodyPr rtlCol="0"/>
          <a:lstStyle>
            <a:lvl1pPr marL="0" indent="0" algn="ctr">
              <a:buNone/>
              <a:defRPr sz="1600" b="1" i="1"/>
            </a:lvl1pPr>
            <a:lvl2pPr marL="263525" indent="0" algn="ctr">
              <a:buNone/>
              <a:defRPr/>
            </a:lvl2pPr>
            <a:lvl3pPr marL="536575" indent="0" algn="ctr">
              <a:buNone/>
              <a:defRPr/>
            </a:lvl3pPr>
            <a:lvl4pPr marL="811213" indent="0" algn="ctr">
              <a:buNone/>
              <a:defRPr/>
            </a:lvl4pPr>
            <a:lvl5pPr marL="1074738" indent="0" algn="ctr">
              <a:buNone/>
              <a:defRPr/>
            </a:lvl5pPr>
          </a:lstStyle>
          <a:p>
            <a:pPr lvl="0" rtl="0"/>
            <a:r>
              <a:rPr lang="ru-RU" noProof="0"/>
              <a:t>Подпись фотографии</a:t>
            </a:r>
          </a:p>
        </p:txBody>
      </p:sp>
      <p:sp>
        <p:nvSpPr>
          <p:cNvPr id="13" name="Текст 12">
            <a:extLst>
              <a:ext uri="{FF2B5EF4-FFF2-40B4-BE49-F238E27FC236}">
                <a16:creationId xmlns:a16="http://schemas.microsoft.com/office/drawing/2014/main" id="{39116EB9-0069-42F5-8A98-F976EF65381F}"/>
              </a:ext>
            </a:extLst>
          </p:cNvPr>
          <p:cNvSpPr>
            <a:spLocks noGrp="1"/>
          </p:cNvSpPr>
          <p:nvPr>
            <p:ph type="body" sz="quarter" idx="20" hasCustomPrompt="1"/>
          </p:nvPr>
        </p:nvSpPr>
        <p:spPr>
          <a:xfrm rot="288775">
            <a:off x="9437688" y="577850"/>
            <a:ext cx="2071687" cy="1335088"/>
          </a:xfrm>
          <a:prstGeom prst="wedgeRoundRectCallout">
            <a:avLst>
              <a:gd name="adj1" fmla="val -30641"/>
              <a:gd name="adj2" fmla="val 65354"/>
              <a:gd name="adj3" fmla="val 16667"/>
            </a:avLst>
          </a:prstGeom>
          <a:solidFill>
            <a:schemeClr val="tx1"/>
          </a:solidFill>
        </p:spPr>
        <p:txBody>
          <a:bodyPr lIns="72000" rtlCol="0" anchor="ctr"/>
          <a:lstStyle>
            <a:lvl1pPr marL="0" indent="0" algn="ctr">
              <a:buNone/>
              <a:defRPr sz="1600" b="1" i="1">
                <a:solidFill>
                  <a:schemeClr val="bg1"/>
                </a:solidFill>
                <a:latin typeface="+mj-lt"/>
              </a:defRPr>
            </a:lvl1pPr>
            <a:lvl2pPr marL="263525" indent="0">
              <a:buNone/>
              <a:defRPr>
                <a:solidFill>
                  <a:schemeClr val="bg1"/>
                </a:solidFill>
              </a:defRPr>
            </a:lvl2pPr>
            <a:lvl3pPr marL="536575" indent="0">
              <a:buNone/>
              <a:defRPr>
                <a:solidFill>
                  <a:schemeClr val="bg1"/>
                </a:solidFill>
              </a:defRPr>
            </a:lvl3pPr>
            <a:lvl4pPr marL="811213" indent="0">
              <a:buNone/>
              <a:defRPr>
                <a:solidFill>
                  <a:schemeClr val="bg1"/>
                </a:solidFill>
              </a:defRPr>
            </a:lvl4pPr>
            <a:lvl5pPr marL="1074738" indent="0">
              <a:buNone/>
              <a:defRPr>
                <a:solidFill>
                  <a:schemeClr val="bg1"/>
                </a:solidFill>
              </a:defRPr>
            </a:lvl5pPr>
          </a:lstStyle>
          <a:p>
            <a:pPr lvl="0" rtl="0"/>
            <a:r>
              <a:rPr lang="ru-RU" noProof="0"/>
              <a:t>Скажите что-нибудь!</a:t>
            </a:r>
          </a:p>
        </p:txBody>
      </p:sp>
      <p:sp>
        <p:nvSpPr>
          <p:cNvPr id="14" name="Нижний колонтитул 13">
            <a:extLst>
              <a:ext uri="{FF2B5EF4-FFF2-40B4-BE49-F238E27FC236}">
                <a16:creationId xmlns:a16="http://schemas.microsoft.com/office/drawing/2014/main" id="{4FEE5F91-F850-4990-8BAE-FC47F35EF61F}"/>
              </a:ext>
            </a:extLst>
          </p:cNvPr>
          <p:cNvSpPr>
            <a:spLocks noGrp="1"/>
          </p:cNvSpPr>
          <p:nvPr>
            <p:ph type="ftr" sz="quarter" idx="21"/>
          </p:nvPr>
        </p:nvSpPr>
        <p:spPr>
          <a:xfrm>
            <a:off x="252000" y="6308550"/>
            <a:ext cx="4114800" cy="365125"/>
          </a:xfrm>
        </p:spPr>
        <p:txBody>
          <a:bodyPr rtlCol="0"/>
          <a:lstStyle/>
          <a:p>
            <a:pPr rtl="0"/>
            <a:r>
              <a:rPr lang="ru-RU" noProof="0"/>
              <a:t>Добавить нижний колонтитул</a:t>
            </a:r>
          </a:p>
        </p:txBody>
      </p:sp>
      <p:sp>
        <p:nvSpPr>
          <p:cNvPr id="17" name="Номер слайда 16">
            <a:extLst>
              <a:ext uri="{FF2B5EF4-FFF2-40B4-BE49-F238E27FC236}">
                <a16:creationId xmlns:a16="http://schemas.microsoft.com/office/drawing/2014/main" id="{09436D6D-4FD1-4228-BC50-045577FE7D67}"/>
              </a:ext>
            </a:extLst>
          </p:cNvPr>
          <p:cNvSpPr>
            <a:spLocks noGrp="1"/>
          </p:cNvSpPr>
          <p:nvPr>
            <p:ph type="sldNum" sz="quarter" idx="22"/>
          </p:nvPr>
        </p:nvSpPr>
        <p:spPr>
          <a:xfrm>
            <a:off x="11580000" y="6311112"/>
            <a:ext cx="360000" cy="360000"/>
          </a:xfrm>
        </p:spPr>
        <p:txBody>
          <a:bodyPr rtlCol="0"/>
          <a:lstStyle/>
          <a:p>
            <a:pPr rtl="0"/>
            <a:fld id="{058DB212-BFA2-403F-85EF-DFD3FF6D973A}" type="slidenum">
              <a:rPr lang="ru-RU" noProof="0" smtClean="0"/>
              <a:pPr/>
              <a:t>‹#›</a:t>
            </a:fld>
            <a:endParaRPr lang="ru-RU" noProof="0"/>
          </a:p>
        </p:txBody>
      </p:sp>
      <p:sp>
        <p:nvSpPr>
          <p:cNvPr id="2" name="Заголовок 1">
            <a:extLst>
              <a:ext uri="{FF2B5EF4-FFF2-40B4-BE49-F238E27FC236}">
                <a16:creationId xmlns:a16="http://schemas.microsoft.com/office/drawing/2014/main" id="{77C25069-8666-439B-A4BB-A10D9B15FCF0}"/>
              </a:ext>
            </a:extLst>
          </p:cNvPr>
          <p:cNvSpPr>
            <a:spLocks noGrp="1"/>
          </p:cNvSpPr>
          <p:nvPr>
            <p:ph type="title"/>
          </p:nvPr>
        </p:nvSpPr>
        <p:spPr>
          <a:xfrm>
            <a:off x="540000" y="540000"/>
            <a:ext cx="11052000" cy="432000"/>
          </a:xfrm>
        </p:spPr>
        <p:txBody>
          <a:bodyPr rtlCol="0"/>
          <a:lstStyle/>
          <a:p>
            <a:pPr rtl="0"/>
            <a:r>
              <a:rPr lang="ru-RU" noProof="0" smtClean="0"/>
              <a:t>Образец заголовка</a:t>
            </a:r>
            <a:endParaRPr lang="ru-RU" noProof="0"/>
          </a:p>
        </p:txBody>
      </p:sp>
    </p:spTree>
    <p:extLst>
      <p:ext uri="{BB962C8B-B14F-4D97-AF65-F5344CB8AC3E}">
        <p14:creationId xmlns:p14="http://schemas.microsoft.com/office/powerpoint/2010/main" val="33420089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Заголовок раздела">
    <p:spTree>
      <p:nvGrpSpPr>
        <p:cNvPr id="1" name=""/>
        <p:cNvGrpSpPr/>
        <p:nvPr/>
      </p:nvGrpSpPr>
      <p:grpSpPr>
        <a:xfrm>
          <a:off x="0" y="0"/>
          <a:ext cx="0" cy="0"/>
          <a:chOff x="0" y="0"/>
          <a:chExt cx="0" cy="0"/>
        </a:xfrm>
      </p:grpSpPr>
      <p:pic>
        <p:nvPicPr>
          <p:cNvPr id="19" name="Рисунок 18">
            <a:extLst>
              <a:ext uri="{FF2B5EF4-FFF2-40B4-BE49-F238E27FC236}">
                <a16:creationId xmlns:a16="http://schemas.microsoft.com/office/drawing/2014/main" id="{BE38F808-C145-4F43-B9E0-4E9CAE8A6D61}"/>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bright="-43000"/>
                    </a14:imgEffect>
                  </a14:imgLayer>
                </a14:imgProps>
              </a:ext>
              <a:ext uri="{28A0092B-C50C-407E-A947-70E740481C1C}">
                <a14:useLocalDpi xmlns:a14="http://schemas.microsoft.com/office/drawing/2010/main"/>
              </a:ext>
            </a:extLst>
          </a:blip>
          <a:srcRect l="5416" r="5416"/>
          <a:stretch/>
        </p:blipFill>
        <p:spPr>
          <a:xfrm>
            <a:off x="0" y="0"/>
            <a:ext cx="12192000" cy="6858000"/>
          </a:xfrm>
          <a:prstGeom prst="rect">
            <a:avLst/>
          </a:prstGeom>
        </p:spPr>
      </p:pic>
      <p:sp>
        <p:nvSpPr>
          <p:cNvPr id="36" name="Прямоугольник 35">
            <a:extLst>
              <a:ext uri="{FF2B5EF4-FFF2-40B4-BE49-F238E27FC236}">
                <a16:creationId xmlns:a16="http://schemas.microsoft.com/office/drawing/2014/main" id="{F63C6AD2-C991-4548-924C-6CC660667895}"/>
              </a:ext>
            </a:extLst>
          </p:cNvPr>
          <p:cNvSpPr/>
          <p:nvPr userDrawn="1"/>
        </p:nvSpPr>
        <p:spPr>
          <a:xfrm>
            <a:off x="0" y="254943"/>
            <a:ext cx="5580993" cy="28771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 name="Заголовок 1">
            <a:extLst>
              <a:ext uri="{FF2B5EF4-FFF2-40B4-BE49-F238E27FC236}">
                <a16:creationId xmlns:a16="http://schemas.microsoft.com/office/drawing/2014/main" id="{8487E03C-DE68-4CE8-A7F1-B9DD28846BC8}"/>
              </a:ext>
            </a:extLst>
          </p:cNvPr>
          <p:cNvSpPr>
            <a:spLocks noGrp="1"/>
          </p:cNvSpPr>
          <p:nvPr userDrawn="1">
            <p:ph type="ctrTitle"/>
          </p:nvPr>
        </p:nvSpPr>
        <p:spPr>
          <a:xfrm>
            <a:off x="449539" y="503087"/>
            <a:ext cx="4371792" cy="1128778"/>
          </a:xfrm>
        </p:spPr>
        <p:txBody>
          <a:bodyPr rtlCol="0" anchor="b"/>
          <a:lstStyle>
            <a:lvl1pPr algn="l">
              <a:defRPr sz="4000"/>
            </a:lvl1pPr>
          </a:lstStyle>
          <a:p>
            <a:pPr rtl="0"/>
            <a:r>
              <a:rPr lang="ru-RU" noProof="0" smtClean="0"/>
              <a:t>Образец заголовка</a:t>
            </a:r>
            <a:endParaRPr lang="ru-RU" noProof="0"/>
          </a:p>
        </p:txBody>
      </p:sp>
      <p:sp>
        <p:nvSpPr>
          <p:cNvPr id="3" name="Подзаголовок 2">
            <a:extLst>
              <a:ext uri="{FF2B5EF4-FFF2-40B4-BE49-F238E27FC236}">
                <a16:creationId xmlns:a16="http://schemas.microsoft.com/office/drawing/2014/main" id="{7EEE8855-FE55-4351-B21B-FE33CB8050C1}"/>
              </a:ext>
            </a:extLst>
          </p:cNvPr>
          <p:cNvSpPr>
            <a:spLocks noGrp="1"/>
          </p:cNvSpPr>
          <p:nvPr userDrawn="1">
            <p:ph type="subTitle" idx="1"/>
          </p:nvPr>
        </p:nvSpPr>
        <p:spPr>
          <a:xfrm>
            <a:off x="449539" y="1719707"/>
            <a:ext cx="4021660" cy="1120015"/>
          </a:xfrm>
        </p:spPr>
        <p:txBody>
          <a:bodyPr rtlCol="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noProof="0" smtClean="0"/>
              <a:t>Образец подзаголовка</a:t>
            </a:r>
            <a:endParaRPr lang="ru-RU" noProof="0"/>
          </a:p>
        </p:txBody>
      </p:sp>
    </p:spTree>
    <p:extLst>
      <p:ext uri="{BB962C8B-B14F-4D97-AF65-F5344CB8AC3E}">
        <p14:creationId xmlns:p14="http://schemas.microsoft.com/office/powerpoint/2010/main" val="27282652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Объект с подписью">
    <p:spTree>
      <p:nvGrpSpPr>
        <p:cNvPr id="1" name=""/>
        <p:cNvGrpSpPr/>
        <p:nvPr/>
      </p:nvGrpSpPr>
      <p:grpSpPr>
        <a:xfrm>
          <a:off x="0" y="0"/>
          <a:ext cx="0" cy="0"/>
          <a:chOff x="0" y="0"/>
          <a:chExt cx="0" cy="0"/>
        </a:xfrm>
      </p:grpSpPr>
      <p:sp>
        <p:nvSpPr>
          <p:cNvPr id="4" name="Нижний колонтитул 3">
            <a:extLst>
              <a:ext uri="{FF2B5EF4-FFF2-40B4-BE49-F238E27FC236}">
                <a16:creationId xmlns:a16="http://schemas.microsoft.com/office/drawing/2014/main" id="{33979948-0D6A-4830-85D5-C39B643EDFA5}"/>
              </a:ext>
            </a:extLst>
          </p:cNvPr>
          <p:cNvSpPr>
            <a:spLocks noGrp="1"/>
          </p:cNvSpPr>
          <p:nvPr>
            <p:ph type="ftr" sz="quarter" idx="14"/>
          </p:nvPr>
        </p:nvSpPr>
        <p:spPr/>
        <p:txBody>
          <a:bodyPr rtlCol="0"/>
          <a:lstStyle/>
          <a:p>
            <a:pPr rtl="0"/>
            <a:r>
              <a:rPr lang="ru-RU" noProof="0"/>
              <a:t>Добавить нижний колонтитул</a:t>
            </a:r>
          </a:p>
        </p:txBody>
      </p:sp>
      <p:sp>
        <p:nvSpPr>
          <p:cNvPr id="5" name="Номер слайда 4">
            <a:extLst>
              <a:ext uri="{FF2B5EF4-FFF2-40B4-BE49-F238E27FC236}">
                <a16:creationId xmlns:a16="http://schemas.microsoft.com/office/drawing/2014/main" id="{60853698-1496-415B-A791-C17C6B35712D}"/>
              </a:ext>
            </a:extLst>
          </p:cNvPr>
          <p:cNvSpPr>
            <a:spLocks noGrp="1"/>
          </p:cNvSpPr>
          <p:nvPr>
            <p:ph type="sldNum" sz="quarter" idx="15"/>
          </p:nvPr>
        </p:nvSpPr>
        <p:spPr/>
        <p:txBody>
          <a:bodyPr rtlCol="0"/>
          <a:lstStyle/>
          <a:p>
            <a:pPr rtl="0"/>
            <a:fld id="{058DB212-BFA2-403F-85EF-DFD3FF6D973A}" type="slidenum">
              <a:rPr lang="ru-RU" noProof="0" smtClean="0"/>
              <a:pPr/>
              <a:t>‹#›</a:t>
            </a:fld>
            <a:endParaRPr lang="ru-RU" noProof="0"/>
          </a:p>
        </p:txBody>
      </p:sp>
      <p:pic>
        <p:nvPicPr>
          <p:cNvPr id="8" name="Рисунок 7">
            <a:extLst>
              <a:ext uri="{FF2B5EF4-FFF2-40B4-BE49-F238E27FC236}">
                <a16:creationId xmlns:a16="http://schemas.microsoft.com/office/drawing/2014/main" id="{500CCC50-D5AE-473E-8DA4-2E638E56EE1A}"/>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bright="-43000"/>
                    </a14:imgEffect>
                  </a14:imgLayer>
                </a14:imgProps>
              </a:ext>
              <a:ext uri="{28A0092B-C50C-407E-A947-70E740481C1C}">
                <a14:useLocalDpi xmlns:a14="http://schemas.microsoft.com/office/drawing/2010/main"/>
              </a:ext>
            </a:extLst>
          </a:blip>
          <a:srcRect l="15149" r="15149"/>
          <a:stretch/>
        </p:blipFill>
        <p:spPr>
          <a:xfrm>
            <a:off x="3794310" y="246389"/>
            <a:ext cx="8145689" cy="5861490"/>
          </a:xfrm>
          <a:prstGeom prst="rect">
            <a:avLst/>
          </a:prstGeom>
        </p:spPr>
      </p:pic>
      <p:grpSp>
        <p:nvGrpSpPr>
          <p:cNvPr id="9" name="Группа 8">
            <a:extLst>
              <a:ext uri="{FF2B5EF4-FFF2-40B4-BE49-F238E27FC236}">
                <a16:creationId xmlns:a16="http://schemas.microsoft.com/office/drawing/2014/main" id="{60BF6A3E-62E6-48CD-A29B-88CE73E6821C}"/>
              </a:ext>
            </a:extLst>
          </p:cNvPr>
          <p:cNvGrpSpPr/>
          <p:nvPr userDrawn="1"/>
        </p:nvGrpSpPr>
        <p:grpSpPr>
          <a:xfrm>
            <a:off x="3794310" y="107507"/>
            <a:ext cx="8262572" cy="6100707"/>
            <a:chOff x="3794310" y="378647"/>
            <a:chExt cx="4603381" cy="6100707"/>
          </a:xfrm>
        </p:grpSpPr>
        <p:sp>
          <p:nvSpPr>
            <p:cNvPr id="10" name="Прямоугольник: скругленные углы 9">
              <a:extLst>
                <a:ext uri="{FF2B5EF4-FFF2-40B4-BE49-F238E27FC236}">
                  <a16:creationId xmlns:a16="http://schemas.microsoft.com/office/drawing/2014/main" id="{A1DC6FC8-8952-4670-8231-0DEB3888720B}"/>
                </a:ext>
              </a:extLst>
            </p:cNvPr>
            <p:cNvSpPr/>
            <p:nvPr/>
          </p:nvSpPr>
          <p:spPr>
            <a:xfrm>
              <a:off x="4078709" y="686261"/>
              <a:ext cx="4034583" cy="5485478"/>
            </a:xfrm>
            <a:prstGeom prst="roundRect">
              <a:avLst>
                <a:gd name="adj" fmla="val 2715"/>
              </a:avLst>
            </a:prstGeom>
            <a:noFill/>
            <a:ln w="12700">
              <a:gradFill>
                <a:gsLst>
                  <a:gs pos="0">
                    <a:schemeClr val="accent1">
                      <a:lumMod val="5000"/>
                      <a:lumOff val="95000"/>
                      <a:alpha val="50000"/>
                    </a:schemeClr>
                  </a:gs>
                  <a:gs pos="79637">
                    <a:schemeClr val="tx1">
                      <a:lumMod val="75000"/>
                      <a:lumOff val="25000"/>
                      <a:alpha val="50000"/>
                    </a:schemeClr>
                  </a:gs>
                  <a:gs pos="25682">
                    <a:schemeClr val="tx1">
                      <a:lumMod val="75000"/>
                      <a:lumOff val="25000"/>
                      <a:alpha val="50000"/>
                    </a:schemeClr>
                  </a:gs>
                  <a:gs pos="52200">
                    <a:srgbClr val="FBFCFE">
                      <a:alpha val="50000"/>
                    </a:srgbClr>
                  </a:gs>
                  <a:gs pos="100000">
                    <a:schemeClr val="bg1">
                      <a:alpha val="50000"/>
                    </a:schemeClr>
                  </a:gs>
                </a:gsLst>
                <a:lin ang="5400000" scaled="1"/>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1" name="Овал 10">
              <a:extLst>
                <a:ext uri="{FF2B5EF4-FFF2-40B4-BE49-F238E27FC236}">
                  <a16:creationId xmlns:a16="http://schemas.microsoft.com/office/drawing/2014/main" id="{84192ED6-1886-4B29-9A6C-ADAE288D3734}"/>
                </a:ext>
              </a:extLst>
            </p:cNvPr>
            <p:cNvSpPr>
              <a:spLocks noChangeAspect="1"/>
            </p:cNvSpPr>
            <p:nvPr/>
          </p:nvSpPr>
          <p:spPr>
            <a:xfrm>
              <a:off x="4239852" y="517528"/>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2" name="Овал 11">
              <a:extLst>
                <a:ext uri="{FF2B5EF4-FFF2-40B4-BE49-F238E27FC236}">
                  <a16:creationId xmlns:a16="http://schemas.microsoft.com/office/drawing/2014/main" id="{9E42FD3D-CCFD-4F58-AD2F-5A4E47F4A398}"/>
                </a:ext>
              </a:extLst>
            </p:cNvPr>
            <p:cNvSpPr>
              <a:spLocks noChangeAspect="1"/>
            </p:cNvSpPr>
            <p:nvPr/>
          </p:nvSpPr>
          <p:spPr>
            <a:xfrm>
              <a:off x="4901188" y="517528"/>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3" name="Овал 12">
              <a:extLst>
                <a:ext uri="{FF2B5EF4-FFF2-40B4-BE49-F238E27FC236}">
                  <a16:creationId xmlns:a16="http://schemas.microsoft.com/office/drawing/2014/main" id="{A84683CE-A8CF-49AF-A201-4D23ED3A68A8}"/>
                </a:ext>
              </a:extLst>
            </p:cNvPr>
            <p:cNvSpPr>
              <a:spLocks noChangeAspect="1"/>
            </p:cNvSpPr>
            <p:nvPr/>
          </p:nvSpPr>
          <p:spPr>
            <a:xfrm>
              <a:off x="5423643" y="378647"/>
              <a:ext cx="637762" cy="637762"/>
            </a:xfrm>
            <a:prstGeom prst="ellipse">
              <a:avLst/>
            </a:prstGeom>
            <a:gradFill flip="none" rotWithShape="1">
              <a:gsLst>
                <a:gs pos="40000">
                  <a:srgbClr val="FFE181">
                    <a:alpha val="22745"/>
                  </a:srgbClr>
                </a:gs>
                <a:gs pos="8000">
                  <a:schemeClr val="bg1"/>
                </a:gs>
                <a:gs pos="16000">
                  <a:srgbClr val="FFFEF3">
                    <a:alpha val="94000"/>
                  </a:srgbClr>
                </a:gs>
                <a:gs pos="79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4" name="Овал 13">
              <a:extLst>
                <a:ext uri="{FF2B5EF4-FFF2-40B4-BE49-F238E27FC236}">
                  <a16:creationId xmlns:a16="http://schemas.microsoft.com/office/drawing/2014/main" id="{08F4BFA5-1514-4544-81D7-D521E014D69F}"/>
                </a:ext>
              </a:extLst>
            </p:cNvPr>
            <p:cNvSpPr>
              <a:spLocks noChangeAspect="1"/>
            </p:cNvSpPr>
            <p:nvPr/>
          </p:nvSpPr>
          <p:spPr>
            <a:xfrm>
              <a:off x="6223860" y="517528"/>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5" name="Овал 14">
              <a:extLst>
                <a:ext uri="{FF2B5EF4-FFF2-40B4-BE49-F238E27FC236}">
                  <a16:creationId xmlns:a16="http://schemas.microsoft.com/office/drawing/2014/main" id="{AF4E5B31-2016-4534-B74E-BF7499980381}"/>
                </a:ext>
              </a:extLst>
            </p:cNvPr>
            <p:cNvSpPr>
              <a:spLocks noChangeAspect="1"/>
            </p:cNvSpPr>
            <p:nvPr/>
          </p:nvSpPr>
          <p:spPr>
            <a:xfrm>
              <a:off x="6885196" y="517528"/>
              <a:ext cx="360000" cy="360000"/>
            </a:xfrm>
            <a:prstGeom prst="ellipse">
              <a:avLst/>
            </a:prstGeom>
            <a:gradFill flip="none" rotWithShape="1">
              <a:gsLst>
                <a:gs pos="47000">
                  <a:schemeClr val="accent1">
                    <a:alpha val="27000"/>
                  </a:schemeClr>
                </a:gs>
                <a:gs pos="8000">
                  <a:schemeClr val="bg1"/>
                </a:gs>
                <a:gs pos="16000">
                  <a:srgbClr val="FFFEF3">
                    <a:alpha val="94000"/>
                  </a:srgbClr>
                </a:gs>
                <a:gs pos="100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7" name="Овал 16">
              <a:extLst>
                <a:ext uri="{FF2B5EF4-FFF2-40B4-BE49-F238E27FC236}">
                  <a16:creationId xmlns:a16="http://schemas.microsoft.com/office/drawing/2014/main" id="{30628104-EF5F-4CA8-917F-4B8EDE41385C}"/>
                </a:ext>
              </a:extLst>
            </p:cNvPr>
            <p:cNvSpPr>
              <a:spLocks noChangeAspect="1"/>
            </p:cNvSpPr>
            <p:nvPr/>
          </p:nvSpPr>
          <p:spPr>
            <a:xfrm>
              <a:off x="7546532" y="517528"/>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8" name="Овал 17">
              <a:extLst>
                <a:ext uri="{FF2B5EF4-FFF2-40B4-BE49-F238E27FC236}">
                  <a16:creationId xmlns:a16="http://schemas.microsoft.com/office/drawing/2014/main" id="{E56B754A-8F9A-4225-827F-D9ED4744CB07}"/>
                </a:ext>
              </a:extLst>
            </p:cNvPr>
            <p:cNvSpPr>
              <a:spLocks noChangeAspect="1"/>
            </p:cNvSpPr>
            <p:nvPr/>
          </p:nvSpPr>
          <p:spPr>
            <a:xfrm rot="5400000">
              <a:off x="3794310" y="985641"/>
              <a:ext cx="637762" cy="637762"/>
            </a:xfrm>
            <a:prstGeom prst="ellipse">
              <a:avLst/>
            </a:prstGeom>
            <a:gradFill flip="none" rotWithShape="1">
              <a:gsLst>
                <a:gs pos="40000">
                  <a:schemeClr val="accent1">
                    <a:alpha val="59000"/>
                  </a:schemeClr>
                </a:gs>
                <a:gs pos="8000">
                  <a:schemeClr val="bg1"/>
                </a:gs>
                <a:gs pos="16000">
                  <a:srgbClr val="FFFEF3">
                    <a:alpha val="94000"/>
                  </a:srgbClr>
                </a:gs>
                <a:gs pos="79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9" name="Овал 18">
              <a:extLst>
                <a:ext uri="{FF2B5EF4-FFF2-40B4-BE49-F238E27FC236}">
                  <a16:creationId xmlns:a16="http://schemas.microsoft.com/office/drawing/2014/main" id="{A563274F-DD8F-44AA-BB79-93A19A6D590D}"/>
                </a:ext>
              </a:extLst>
            </p:cNvPr>
            <p:cNvSpPr>
              <a:spLocks noChangeAspect="1"/>
            </p:cNvSpPr>
            <p:nvPr/>
          </p:nvSpPr>
          <p:spPr>
            <a:xfrm rot="5400000">
              <a:off x="3933191" y="1731516"/>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0" name="Овал 19">
              <a:extLst>
                <a:ext uri="{FF2B5EF4-FFF2-40B4-BE49-F238E27FC236}">
                  <a16:creationId xmlns:a16="http://schemas.microsoft.com/office/drawing/2014/main" id="{F60AB2D4-F44C-4BEF-9335-E1FA1B64B1E7}"/>
                </a:ext>
              </a:extLst>
            </p:cNvPr>
            <p:cNvSpPr>
              <a:spLocks noChangeAspect="1"/>
            </p:cNvSpPr>
            <p:nvPr/>
          </p:nvSpPr>
          <p:spPr>
            <a:xfrm rot="5400000">
              <a:off x="3933191" y="2338510"/>
              <a:ext cx="360000" cy="360000"/>
            </a:xfrm>
            <a:prstGeom prst="ellipse">
              <a:avLst/>
            </a:prstGeom>
            <a:gradFill flip="none" rotWithShape="1">
              <a:gsLst>
                <a:gs pos="47000">
                  <a:schemeClr val="accent1">
                    <a:alpha val="25000"/>
                  </a:schemeClr>
                </a:gs>
                <a:gs pos="8000">
                  <a:schemeClr val="bg1"/>
                </a:gs>
                <a:gs pos="16000">
                  <a:srgbClr val="FFFEF3">
                    <a:alpha val="94000"/>
                  </a:srgbClr>
                </a:gs>
                <a:gs pos="100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1" name="Овал 20">
              <a:extLst>
                <a:ext uri="{FF2B5EF4-FFF2-40B4-BE49-F238E27FC236}">
                  <a16:creationId xmlns:a16="http://schemas.microsoft.com/office/drawing/2014/main" id="{2164B0E6-261D-4D09-B280-E724ACF9572B}"/>
                </a:ext>
              </a:extLst>
            </p:cNvPr>
            <p:cNvSpPr>
              <a:spLocks noChangeAspect="1"/>
            </p:cNvSpPr>
            <p:nvPr/>
          </p:nvSpPr>
          <p:spPr>
            <a:xfrm rot="5400000">
              <a:off x="3933191" y="4766486"/>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2" name="Овал 21">
              <a:extLst>
                <a:ext uri="{FF2B5EF4-FFF2-40B4-BE49-F238E27FC236}">
                  <a16:creationId xmlns:a16="http://schemas.microsoft.com/office/drawing/2014/main" id="{0838B82D-143F-482A-84F0-67DE64BA6E7B}"/>
                </a:ext>
              </a:extLst>
            </p:cNvPr>
            <p:cNvSpPr>
              <a:spLocks noChangeAspect="1"/>
            </p:cNvSpPr>
            <p:nvPr/>
          </p:nvSpPr>
          <p:spPr>
            <a:xfrm rot="5400000">
              <a:off x="3933191" y="3552498"/>
              <a:ext cx="360000" cy="360000"/>
            </a:xfrm>
            <a:prstGeom prst="ellipse">
              <a:avLst/>
            </a:prstGeom>
            <a:gradFill flip="none" rotWithShape="1">
              <a:gsLst>
                <a:gs pos="47000">
                  <a:schemeClr val="bg1">
                    <a:lumMod val="75000"/>
                    <a:alpha val="0"/>
                  </a:schemeClr>
                </a:gs>
                <a:gs pos="8000">
                  <a:schemeClr val="bg1"/>
                </a:gs>
                <a:gs pos="16000">
                  <a:srgbClr val="FFFEF3">
                    <a:alpha val="94000"/>
                  </a:srgbClr>
                </a:gs>
                <a:gs pos="100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3" name="Овал 22">
              <a:extLst>
                <a:ext uri="{FF2B5EF4-FFF2-40B4-BE49-F238E27FC236}">
                  <a16:creationId xmlns:a16="http://schemas.microsoft.com/office/drawing/2014/main" id="{CD868BF9-8C80-43A6-97B7-BAEA0D2D858B}"/>
                </a:ext>
              </a:extLst>
            </p:cNvPr>
            <p:cNvSpPr>
              <a:spLocks noChangeAspect="1"/>
            </p:cNvSpPr>
            <p:nvPr/>
          </p:nvSpPr>
          <p:spPr>
            <a:xfrm rot="5400000">
              <a:off x="3933191" y="4159492"/>
              <a:ext cx="360000" cy="360000"/>
            </a:xfrm>
            <a:prstGeom prst="ellipse">
              <a:avLst/>
            </a:prstGeom>
            <a:gradFill flip="none" rotWithShape="1">
              <a:gsLst>
                <a:gs pos="47000">
                  <a:schemeClr val="bg1">
                    <a:lumMod val="75000"/>
                    <a:alpha val="0"/>
                  </a:schemeClr>
                </a:gs>
                <a:gs pos="8000">
                  <a:schemeClr val="bg1"/>
                </a:gs>
                <a:gs pos="16000">
                  <a:srgbClr val="FFFEF3">
                    <a:alpha val="94000"/>
                  </a:srgbClr>
                </a:gs>
                <a:gs pos="100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4" name="Овал 23">
              <a:extLst>
                <a:ext uri="{FF2B5EF4-FFF2-40B4-BE49-F238E27FC236}">
                  <a16:creationId xmlns:a16="http://schemas.microsoft.com/office/drawing/2014/main" id="{4CDF3342-974B-426A-B17F-44BD1CD43D13}"/>
                </a:ext>
              </a:extLst>
            </p:cNvPr>
            <p:cNvSpPr>
              <a:spLocks noChangeAspect="1"/>
            </p:cNvSpPr>
            <p:nvPr/>
          </p:nvSpPr>
          <p:spPr>
            <a:xfrm rot="5400000">
              <a:off x="3933191" y="2945504"/>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5" name="Овал 24">
              <a:extLst>
                <a:ext uri="{FF2B5EF4-FFF2-40B4-BE49-F238E27FC236}">
                  <a16:creationId xmlns:a16="http://schemas.microsoft.com/office/drawing/2014/main" id="{D2644570-2F82-43DE-A26E-D64C230F8398}"/>
                </a:ext>
              </a:extLst>
            </p:cNvPr>
            <p:cNvSpPr>
              <a:spLocks noChangeAspect="1"/>
            </p:cNvSpPr>
            <p:nvPr/>
          </p:nvSpPr>
          <p:spPr>
            <a:xfrm rot="5400000">
              <a:off x="3933191" y="5373480"/>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6" name="Овал 25">
              <a:extLst>
                <a:ext uri="{FF2B5EF4-FFF2-40B4-BE49-F238E27FC236}">
                  <a16:creationId xmlns:a16="http://schemas.microsoft.com/office/drawing/2014/main" id="{975284E4-9852-4575-88C1-8CD3C68EFAC6}"/>
                </a:ext>
              </a:extLst>
            </p:cNvPr>
            <p:cNvSpPr>
              <a:spLocks noChangeAspect="1"/>
            </p:cNvSpPr>
            <p:nvPr/>
          </p:nvSpPr>
          <p:spPr>
            <a:xfrm>
              <a:off x="4239852" y="5980473"/>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7" name="Овал 26">
              <a:extLst>
                <a:ext uri="{FF2B5EF4-FFF2-40B4-BE49-F238E27FC236}">
                  <a16:creationId xmlns:a16="http://schemas.microsoft.com/office/drawing/2014/main" id="{4D1FCA85-F2DF-47F9-BE08-8092F0E589F7}"/>
                </a:ext>
              </a:extLst>
            </p:cNvPr>
            <p:cNvSpPr>
              <a:spLocks noChangeAspect="1"/>
            </p:cNvSpPr>
            <p:nvPr/>
          </p:nvSpPr>
          <p:spPr>
            <a:xfrm>
              <a:off x="4901188" y="5980473"/>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8" name="Овал 27">
              <a:extLst>
                <a:ext uri="{FF2B5EF4-FFF2-40B4-BE49-F238E27FC236}">
                  <a16:creationId xmlns:a16="http://schemas.microsoft.com/office/drawing/2014/main" id="{A486AFD0-657C-41A9-8E9E-C5050C4C21B3}"/>
                </a:ext>
              </a:extLst>
            </p:cNvPr>
            <p:cNvSpPr>
              <a:spLocks noChangeAspect="1"/>
            </p:cNvSpPr>
            <p:nvPr/>
          </p:nvSpPr>
          <p:spPr>
            <a:xfrm>
              <a:off x="5423643" y="5841592"/>
              <a:ext cx="637762" cy="637762"/>
            </a:xfrm>
            <a:prstGeom prst="ellipse">
              <a:avLst/>
            </a:prstGeom>
            <a:gradFill flip="none" rotWithShape="1">
              <a:gsLst>
                <a:gs pos="40000">
                  <a:srgbClr val="FFE181">
                    <a:alpha val="22745"/>
                  </a:srgbClr>
                </a:gs>
                <a:gs pos="8000">
                  <a:schemeClr val="bg1"/>
                </a:gs>
                <a:gs pos="16000">
                  <a:srgbClr val="FFFEF3">
                    <a:alpha val="94000"/>
                  </a:srgbClr>
                </a:gs>
                <a:gs pos="79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9" name="Овал 28">
              <a:extLst>
                <a:ext uri="{FF2B5EF4-FFF2-40B4-BE49-F238E27FC236}">
                  <a16:creationId xmlns:a16="http://schemas.microsoft.com/office/drawing/2014/main" id="{9713BFC3-1FF9-43A6-A21F-F0D27E292FDD}"/>
                </a:ext>
              </a:extLst>
            </p:cNvPr>
            <p:cNvSpPr>
              <a:spLocks noChangeAspect="1"/>
            </p:cNvSpPr>
            <p:nvPr/>
          </p:nvSpPr>
          <p:spPr>
            <a:xfrm>
              <a:off x="6223860" y="5980473"/>
              <a:ext cx="360000" cy="360000"/>
            </a:xfrm>
            <a:prstGeom prst="ellipse">
              <a:avLst/>
            </a:prstGeom>
            <a:gradFill flip="none" rotWithShape="1">
              <a:gsLst>
                <a:gs pos="47000">
                  <a:schemeClr val="bg1">
                    <a:lumMod val="75000"/>
                    <a:alpha val="0"/>
                  </a:schemeClr>
                </a:gs>
                <a:gs pos="8000">
                  <a:schemeClr val="bg1"/>
                </a:gs>
                <a:gs pos="16000">
                  <a:srgbClr val="FFFEF3">
                    <a:alpha val="94000"/>
                  </a:srgbClr>
                </a:gs>
                <a:gs pos="100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0" name="Овал 29">
              <a:extLst>
                <a:ext uri="{FF2B5EF4-FFF2-40B4-BE49-F238E27FC236}">
                  <a16:creationId xmlns:a16="http://schemas.microsoft.com/office/drawing/2014/main" id="{FB481540-EB6D-489D-BFDD-4A9675760977}"/>
                </a:ext>
              </a:extLst>
            </p:cNvPr>
            <p:cNvSpPr>
              <a:spLocks noChangeAspect="1"/>
            </p:cNvSpPr>
            <p:nvPr/>
          </p:nvSpPr>
          <p:spPr>
            <a:xfrm>
              <a:off x="6885196" y="5980473"/>
              <a:ext cx="360000" cy="360000"/>
            </a:xfrm>
            <a:prstGeom prst="ellipse">
              <a:avLst/>
            </a:prstGeom>
            <a:gradFill flip="none" rotWithShape="1">
              <a:gsLst>
                <a:gs pos="47000">
                  <a:schemeClr val="accent1">
                    <a:alpha val="27000"/>
                  </a:schemeClr>
                </a:gs>
                <a:gs pos="8000">
                  <a:schemeClr val="bg1"/>
                </a:gs>
                <a:gs pos="16000">
                  <a:srgbClr val="FFFEF3">
                    <a:alpha val="94000"/>
                  </a:srgbClr>
                </a:gs>
                <a:gs pos="100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1" name="Овал 30">
              <a:extLst>
                <a:ext uri="{FF2B5EF4-FFF2-40B4-BE49-F238E27FC236}">
                  <a16:creationId xmlns:a16="http://schemas.microsoft.com/office/drawing/2014/main" id="{333A3933-AE95-46BC-AD08-3B7B57DA03B9}"/>
                </a:ext>
              </a:extLst>
            </p:cNvPr>
            <p:cNvSpPr>
              <a:spLocks noChangeAspect="1"/>
            </p:cNvSpPr>
            <p:nvPr/>
          </p:nvSpPr>
          <p:spPr>
            <a:xfrm>
              <a:off x="7546532" y="5980473"/>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2" name="Овал 31">
              <a:extLst>
                <a:ext uri="{FF2B5EF4-FFF2-40B4-BE49-F238E27FC236}">
                  <a16:creationId xmlns:a16="http://schemas.microsoft.com/office/drawing/2014/main" id="{9B302502-326E-49FB-89A4-3876C6F104F5}"/>
                </a:ext>
              </a:extLst>
            </p:cNvPr>
            <p:cNvSpPr>
              <a:spLocks noChangeAspect="1"/>
            </p:cNvSpPr>
            <p:nvPr/>
          </p:nvSpPr>
          <p:spPr>
            <a:xfrm rot="5400000">
              <a:off x="7898810" y="1124522"/>
              <a:ext cx="360000" cy="360000"/>
            </a:xfrm>
            <a:prstGeom prst="ellipse">
              <a:avLst/>
            </a:prstGeom>
            <a:gradFill flip="none" rotWithShape="1">
              <a:gsLst>
                <a:gs pos="47000">
                  <a:schemeClr val="accent1">
                    <a:alpha val="0"/>
                  </a:schemeClr>
                </a:gs>
                <a:gs pos="8000">
                  <a:schemeClr val="bg1"/>
                </a:gs>
                <a:gs pos="16000">
                  <a:srgbClr val="FFFEF3">
                    <a:alpha val="94000"/>
                  </a:srgbClr>
                </a:gs>
                <a:gs pos="100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3" name="Овал 32">
              <a:extLst>
                <a:ext uri="{FF2B5EF4-FFF2-40B4-BE49-F238E27FC236}">
                  <a16:creationId xmlns:a16="http://schemas.microsoft.com/office/drawing/2014/main" id="{DD688F4A-554E-4D8C-A919-F3D59D33B8C8}"/>
                </a:ext>
              </a:extLst>
            </p:cNvPr>
            <p:cNvSpPr>
              <a:spLocks noChangeAspect="1"/>
            </p:cNvSpPr>
            <p:nvPr/>
          </p:nvSpPr>
          <p:spPr>
            <a:xfrm rot="5400000">
              <a:off x="7898810" y="1731516"/>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4" name="Овал 33">
              <a:extLst>
                <a:ext uri="{FF2B5EF4-FFF2-40B4-BE49-F238E27FC236}">
                  <a16:creationId xmlns:a16="http://schemas.microsoft.com/office/drawing/2014/main" id="{3A9115CD-AA92-4A0C-9392-D9D47CC0EB4A}"/>
                </a:ext>
              </a:extLst>
            </p:cNvPr>
            <p:cNvSpPr>
              <a:spLocks noChangeAspect="1"/>
            </p:cNvSpPr>
            <p:nvPr/>
          </p:nvSpPr>
          <p:spPr>
            <a:xfrm rot="5400000">
              <a:off x="7759929" y="2199629"/>
              <a:ext cx="637762" cy="637762"/>
            </a:xfrm>
            <a:prstGeom prst="ellipse">
              <a:avLst/>
            </a:prstGeom>
            <a:gradFill flip="none" rotWithShape="1">
              <a:gsLst>
                <a:gs pos="40000">
                  <a:schemeClr val="accent1">
                    <a:alpha val="26000"/>
                  </a:schemeClr>
                </a:gs>
                <a:gs pos="8000">
                  <a:schemeClr val="bg1"/>
                </a:gs>
                <a:gs pos="16000">
                  <a:srgbClr val="FFFEF3">
                    <a:alpha val="94000"/>
                  </a:srgbClr>
                </a:gs>
                <a:gs pos="79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5" name="Овал 34">
              <a:extLst>
                <a:ext uri="{FF2B5EF4-FFF2-40B4-BE49-F238E27FC236}">
                  <a16:creationId xmlns:a16="http://schemas.microsoft.com/office/drawing/2014/main" id="{14C8F770-6364-4BA9-B7F0-F8030003CC16}"/>
                </a:ext>
              </a:extLst>
            </p:cNvPr>
            <p:cNvSpPr>
              <a:spLocks noChangeAspect="1"/>
            </p:cNvSpPr>
            <p:nvPr/>
          </p:nvSpPr>
          <p:spPr>
            <a:xfrm rot="5400000">
              <a:off x="7898810" y="4766486"/>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6" name="Овал 35">
              <a:extLst>
                <a:ext uri="{FF2B5EF4-FFF2-40B4-BE49-F238E27FC236}">
                  <a16:creationId xmlns:a16="http://schemas.microsoft.com/office/drawing/2014/main" id="{0648BA51-CF8E-4ECB-8FB9-5A015393809B}"/>
                </a:ext>
              </a:extLst>
            </p:cNvPr>
            <p:cNvSpPr>
              <a:spLocks noChangeAspect="1"/>
            </p:cNvSpPr>
            <p:nvPr/>
          </p:nvSpPr>
          <p:spPr>
            <a:xfrm rot="5400000">
              <a:off x="7759929" y="3413617"/>
              <a:ext cx="637762" cy="637762"/>
            </a:xfrm>
            <a:prstGeom prst="ellipse">
              <a:avLst/>
            </a:prstGeom>
            <a:gradFill flip="none" rotWithShape="1">
              <a:gsLst>
                <a:gs pos="40000">
                  <a:srgbClr val="FFE181">
                    <a:alpha val="22745"/>
                  </a:srgbClr>
                </a:gs>
                <a:gs pos="8000">
                  <a:schemeClr val="bg1"/>
                </a:gs>
                <a:gs pos="16000">
                  <a:srgbClr val="FFFEF3">
                    <a:alpha val="94000"/>
                  </a:srgbClr>
                </a:gs>
                <a:gs pos="79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7" name="Овал 36">
              <a:extLst>
                <a:ext uri="{FF2B5EF4-FFF2-40B4-BE49-F238E27FC236}">
                  <a16:creationId xmlns:a16="http://schemas.microsoft.com/office/drawing/2014/main" id="{F61C95AC-6A13-4821-9316-BAB0B673BCDF}"/>
                </a:ext>
              </a:extLst>
            </p:cNvPr>
            <p:cNvSpPr>
              <a:spLocks noChangeAspect="1"/>
            </p:cNvSpPr>
            <p:nvPr/>
          </p:nvSpPr>
          <p:spPr>
            <a:xfrm rot="5400000">
              <a:off x="7898810" y="4159492"/>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8" name="Овал 37">
              <a:extLst>
                <a:ext uri="{FF2B5EF4-FFF2-40B4-BE49-F238E27FC236}">
                  <a16:creationId xmlns:a16="http://schemas.microsoft.com/office/drawing/2014/main" id="{48346EA7-EFB2-4DBE-A8C7-D5E14B8DF48F}"/>
                </a:ext>
              </a:extLst>
            </p:cNvPr>
            <p:cNvSpPr>
              <a:spLocks noChangeAspect="1"/>
            </p:cNvSpPr>
            <p:nvPr/>
          </p:nvSpPr>
          <p:spPr>
            <a:xfrm rot="5400000">
              <a:off x="7898810" y="2945504"/>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9" name="Овал 38">
              <a:extLst>
                <a:ext uri="{FF2B5EF4-FFF2-40B4-BE49-F238E27FC236}">
                  <a16:creationId xmlns:a16="http://schemas.microsoft.com/office/drawing/2014/main" id="{F010EDCC-8A2A-434C-A40E-FF0151A0BDEA}"/>
                </a:ext>
              </a:extLst>
            </p:cNvPr>
            <p:cNvSpPr>
              <a:spLocks noChangeAspect="1"/>
            </p:cNvSpPr>
            <p:nvPr/>
          </p:nvSpPr>
          <p:spPr>
            <a:xfrm rot="5400000">
              <a:off x="7898810" y="5373480"/>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grpSp>
      <p:sp>
        <p:nvSpPr>
          <p:cNvPr id="40" name="Объект 2">
            <a:extLst>
              <a:ext uri="{FF2B5EF4-FFF2-40B4-BE49-F238E27FC236}">
                <a16:creationId xmlns:a16="http://schemas.microsoft.com/office/drawing/2014/main" id="{39EFC999-8E2C-4CB1-95DB-870AF97AFBA1}"/>
              </a:ext>
            </a:extLst>
          </p:cNvPr>
          <p:cNvSpPr>
            <a:spLocks noGrp="1"/>
          </p:cNvSpPr>
          <p:nvPr>
            <p:ph idx="1"/>
          </p:nvPr>
        </p:nvSpPr>
        <p:spPr>
          <a:xfrm>
            <a:off x="4575314" y="740322"/>
            <a:ext cx="6583680" cy="4873625"/>
          </a:xfrm>
          <a:solidFill>
            <a:schemeClr val="bg1">
              <a:lumMod val="85000"/>
            </a:schemeClr>
          </a:solidFill>
          <a:ln w="31750">
            <a:solidFill>
              <a:schemeClr val="bg1">
                <a:lumMod val="65000"/>
              </a:schemeClr>
            </a:solidFill>
          </a:ln>
        </p:spPr>
        <p:txBody>
          <a:bodyPr lIns="274320" tIns="274320" rIns="274320" bIns="274320" rtlCol="0"/>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a:p>
        </p:txBody>
      </p:sp>
      <p:sp>
        <p:nvSpPr>
          <p:cNvPr id="41" name="Заголовок 1">
            <a:extLst>
              <a:ext uri="{FF2B5EF4-FFF2-40B4-BE49-F238E27FC236}">
                <a16:creationId xmlns:a16="http://schemas.microsoft.com/office/drawing/2014/main" id="{766140F5-5E69-471E-9C80-AE189AEE6DB5}"/>
              </a:ext>
            </a:extLst>
          </p:cNvPr>
          <p:cNvSpPr>
            <a:spLocks noGrp="1"/>
          </p:cNvSpPr>
          <p:nvPr>
            <p:ph type="title"/>
          </p:nvPr>
        </p:nvSpPr>
        <p:spPr>
          <a:xfrm>
            <a:off x="440390" y="457200"/>
            <a:ext cx="3092731" cy="1600200"/>
          </a:xfrm>
        </p:spPr>
        <p:txBody>
          <a:bodyPr rtlCol="0" anchor="b"/>
          <a:lstStyle>
            <a:lvl1pPr>
              <a:defRPr sz="3200"/>
            </a:lvl1pPr>
          </a:lstStyle>
          <a:p>
            <a:pPr rtl="0"/>
            <a:r>
              <a:rPr lang="ru-RU" noProof="0" smtClean="0"/>
              <a:t>Образец заголовка</a:t>
            </a:r>
            <a:endParaRPr lang="ru-RU" noProof="0"/>
          </a:p>
        </p:txBody>
      </p:sp>
      <p:sp>
        <p:nvSpPr>
          <p:cNvPr id="42" name="Текст 3">
            <a:extLst>
              <a:ext uri="{FF2B5EF4-FFF2-40B4-BE49-F238E27FC236}">
                <a16:creationId xmlns:a16="http://schemas.microsoft.com/office/drawing/2014/main" id="{78070415-763A-48E7-97EE-DC4D26102EC5}"/>
              </a:ext>
            </a:extLst>
          </p:cNvPr>
          <p:cNvSpPr>
            <a:spLocks noGrp="1"/>
          </p:cNvSpPr>
          <p:nvPr>
            <p:ph type="body" sz="half" idx="2"/>
          </p:nvPr>
        </p:nvSpPr>
        <p:spPr>
          <a:xfrm>
            <a:off x="440390" y="2057400"/>
            <a:ext cx="3092731"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u-RU" noProof="0" smtClean="0"/>
              <a:t>Образец текста</a:t>
            </a:r>
          </a:p>
        </p:txBody>
      </p:sp>
    </p:spTree>
    <p:extLst>
      <p:ext uri="{BB962C8B-B14F-4D97-AF65-F5344CB8AC3E}">
        <p14:creationId xmlns:p14="http://schemas.microsoft.com/office/powerpoint/2010/main" val="26534643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Рисунок с подписью">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44" name="Рисунок 43">
            <a:extLst>
              <a:ext uri="{FF2B5EF4-FFF2-40B4-BE49-F238E27FC236}">
                <a16:creationId xmlns:a16="http://schemas.microsoft.com/office/drawing/2014/main" id="{130FAD59-3F97-4C89-954F-0FEC847807F9}"/>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bright="-43000"/>
                    </a14:imgEffect>
                  </a14:imgLayer>
                </a14:imgProps>
              </a:ext>
              <a:ext uri="{28A0092B-C50C-407E-A947-70E740481C1C}">
                <a14:useLocalDpi xmlns:a14="http://schemas.microsoft.com/office/drawing/2010/main"/>
              </a:ext>
            </a:extLst>
          </a:blip>
          <a:srcRect/>
          <a:stretch/>
        </p:blipFill>
        <p:spPr>
          <a:xfrm>
            <a:off x="252000" y="246389"/>
            <a:ext cx="11687999" cy="5861490"/>
          </a:xfrm>
          <a:prstGeom prst="rect">
            <a:avLst/>
          </a:prstGeom>
        </p:spPr>
      </p:pic>
      <p:grpSp>
        <p:nvGrpSpPr>
          <p:cNvPr id="10" name="Группа 9">
            <a:extLst>
              <a:ext uri="{FF2B5EF4-FFF2-40B4-BE49-F238E27FC236}">
                <a16:creationId xmlns:a16="http://schemas.microsoft.com/office/drawing/2014/main" id="{B9E8C9F2-AD9E-47B3-841F-A63EA593CE4B}"/>
              </a:ext>
            </a:extLst>
          </p:cNvPr>
          <p:cNvGrpSpPr/>
          <p:nvPr userDrawn="1"/>
        </p:nvGrpSpPr>
        <p:grpSpPr>
          <a:xfrm>
            <a:off x="3794310" y="107507"/>
            <a:ext cx="8262572" cy="6100707"/>
            <a:chOff x="3794310" y="378647"/>
            <a:chExt cx="4603381" cy="6100707"/>
          </a:xfrm>
        </p:grpSpPr>
        <p:sp>
          <p:nvSpPr>
            <p:cNvPr id="11" name="Прямоугольник: скругленные углы 10">
              <a:extLst>
                <a:ext uri="{FF2B5EF4-FFF2-40B4-BE49-F238E27FC236}">
                  <a16:creationId xmlns:a16="http://schemas.microsoft.com/office/drawing/2014/main" id="{50D94956-C0BC-4F67-9E1D-D85399D7E9FB}"/>
                </a:ext>
              </a:extLst>
            </p:cNvPr>
            <p:cNvSpPr/>
            <p:nvPr/>
          </p:nvSpPr>
          <p:spPr>
            <a:xfrm>
              <a:off x="4078709" y="686261"/>
              <a:ext cx="4034583" cy="5485478"/>
            </a:xfrm>
            <a:prstGeom prst="roundRect">
              <a:avLst>
                <a:gd name="adj" fmla="val 2715"/>
              </a:avLst>
            </a:prstGeom>
            <a:noFill/>
            <a:ln w="12700">
              <a:gradFill>
                <a:gsLst>
                  <a:gs pos="0">
                    <a:schemeClr val="accent1">
                      <a:lumMod val="5000"/>
                      <a:lumOff val="95000"/>
                      <a:alpha val="50000"/>
                    </a:schemeClr>
                  </a:gs>
                  <a:gs pos="79637">
                    <a:schemeClr val="tx1">
                      <a:lumMod val="75000"/>
                      <a:lumOff val="25000"/>
                      <a:alpha val="50000"/>
                    </a:schemeClr>
                  </a:gs>
                  <a:gs pos="25682">
                    <a:schemeClr val="tx1">
                      <a:lumMod val="75000"/>
                      <a:lumOff val="25000"/>
                      <a:alpha val="50000"/>
                    </a:schemeClr>
                  </a:gs>
                  <a:gs pos="52200">
                    <a:srgbClr val="FBFCFE">
                      <a:alpha val="50000"/>
                    </a:srgbClr>
                  </a:gs>
                  <a:gs pos="100000">
                    <a:schemeClr val="bg1">
                      <a:alpha val="50000"/>
                    </a:schemeClr>
                  </a:gs>
                </a:gsLst>
                <a:lin ang="5400000" scaled="1"/>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2" name="Овал 11">
              <a:extLst>
                <a:ext uri="{FF2B5EF4-FFF2-40B4-BE49-F238E27FC236}">
                  <a16:creationId xmlns:a16="http://schemas.microsoft.com/office/drawing/2014/main" id="{8E561E08-3719-4AA1-BE98-77D9564076B5}"/>
                </a:ext>
              </a:extLst>
            </p:cNvPr>
            <p:cNvSpPr>
              <a:spLocks noChangeAspect="1"/>
            </p:cNvSpPr>
            <p:nvPr/>
          </p:nvSpPr>
          <p:spPr>
            <a:xfrm>
              <a:off x="4239852" y="517528"/>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3" name="Овал 12">
              <a:extLst>
                <a:ext uri="{FF2B5EF4-FFF2-40B4-BE49-F238E27FC236}">
                  <a16:creationId xmlns:a16="http://schemas.microsoft.com/office/drawing/2014/main" id="{584DCF7A-7971-43EF-BBDA-F3F258CA1441}"/>
                </a:ext>
              </a:extLst>
            </p:cNvPr>
            <p:cNvSpPr>
              <a:spLocks noChangeAspect="1"/>
            </p:cNvSpPr>
            <p:nvPr/>
          </p:nvSpPr>
          <p:spPr>
            <a:xfrm>
              <a:off x="4901188" y="517528"/>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4" name="Овал 13">
              <a:extLst>
                <a:ext uri="{FF2B5EF4-FFF2-40B4-BE49-F238E27FC236}">
                  <a16:creationId xmlns:a16="http://schemas.microsoft.com/office/drawing/2014/main" id="{6A207F34-1FC3-4CF2-BBAD-A3E3772C6BCD}"/>
                </a:ext>
              </a:extLst>
            </p:cNvPr>
            <p:cNvSpPr>
              <a:spLocks noChangeAspect="1"/>
            </p:cNvSpPr>
            <p:nvPr/>
          </p:nvSpPr>
          <p:spPr>
            <a:xfrm>
              <a:off x="5423643" y="378647"/>
              <a:ext cx="637762" cy="637762"/>
            </a:xfrm>
            <a:prstGeom prst="ellipse">
              <a:avLst/>
            </a:prstGeom>
            <a:gradFill flip="none" rotWithShape="1">
              <a:gsLst>
                <a:gs pos="40000">
                  <a:srgbClr val="FFE181">
                    <a:alpha val="22745"/>
                  </a:srgbClr>
                </a:gs>
                <a:gs pos="8000">
                  <a:schemeClr val="bg1"/>
                </a:gs>
                <a:gs pos="16000">
                  <a:srgbClr val="FFFEF3">
                    <a:alpha val="94000"/>
                  </a:srgbClr>
                </a:gs>
                <a:gs pos="79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5" name="Овал 14">
              <a:extLst>
                <a:ext uri="{FF2B5EF4-FFF2-40B4-BE49-F238E27FC236}">
                  <a16:creationId xmlns:a16="http://schemas.microsoft.com/office/drawing/2014/main" id="{B17292A6-14A4-4559-B322-F98518936199}"/>
                </a:ext>
              </a:extLst>
            </p:cNvPr>
            <p:cNvSpPr>
              <a:spLocks noChangeAspect="1"/>
            </p:cNvSpPr>
            <p:nvPr/>
          </p:nvSpPr>
          <p:spPr>
            <a:xfrm>
              <a:off x="6223860" y="517528"/>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6" name="Овал 15">
              <a:extLst>
                <a:ext uri="{FF2B5EF4-FFF2-40B4-BE49-F238E27FC236}">
                  <a16:creationId xmlns:a16="http://schemas.microsoft.com/office/drawing/2014/main" id="{546426C1-45E4-4AFF-B2B2-95DA5CF54124}"/>
                </a:ext>
              </a:extLst>
            </p:cNvPr>
            <p:cNvSpPr>
              <a:spLocks noChangeAspect="1"/>
            </p:cNvSpPr>
            <p:nvPr/>
          </p:nvSpPr>
          <p:spPr>
            <a:xfrm>
              <a:off x="6885196" y="517528"/>
              <a:ext cx="360000" cy="360000"/>
            </a:xfrm>
            <a:prstGeom prst="ellipse">
              <a:avLst/>
            </a:prstGeom>
            <a:gradFill flip="none" rotWithShape="1">
              <a:gsLst>
                <a:gs pos="47000">
                  <a:schemeClr val="accent1">
                    <a:alpha val="27000"/>
                  </a:schemeClr>
                </a:gs>
                <a:gs pos="8000">
                  <a:schemeClr val="bg1"/>
                </a:gs>
                <a:gs pos="16000">
                  <a:srgbClr val="FFFEF3">
                    <a:alpha val="94000"/>
                  </a:srgbClr>
                </a:gs>
                <a:gs pos="100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8" name="Овал 17">
              <a:extLst>
                <a:ext uri="{FF2B5EF4-FFF2-40B4-BE49-F238E27FC236}">
                  <a16:creationId xmlns:a16="http://schemas.microsoft.com/office/drawing/2014/main" id="{7AC0BC7E-EB74-4111-AB8F-92BFC0D336F7}"/>
                </a:ext>
              </a:extLst>
            </p:cNvPr>
            <p:cNvSpPr>
              <a:spLocks noChangeAspect="1"/>
            </p:cNvSpPr>
            <p:nvPr/>
          </p:nvSpPr>
          <p:spPr>
            <a:xfrm>
              <a:off x="7546532" y="517528"/>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0" name="Овал 19">
              <a:extLst>
                <a:ext uri="{FF2B5EF4-FFF2-40B4-BE49-F238E27FC236}">
                  <a16:creationId xmlns:a16="http://schemas.microsoft.com/office/drawing/2014/main" id="{BAB5CD8D-90A1-43A7-AFB8-EA69308A8E13}"/>
                </a:ext>
              </a:extLst>
            </p:cNvPr>
            <p:cNvSpPr>
              <a:spLocks noChangeAspect="1"/>
            </p:cNvSpPr>
            <p:nvPr/>
          </p:nvSpPr>
          <p:spPr>
            <a:xfrm rot="5400000">
              <a:off x="3794310" y="985641"/>
              <a:ext cx="637762" cy="637762"/>
            </a:xfrm>
            <a:prstGeom prst="ellipse">
              <a:avLst/>
            </a:prstGeom>
            <a:gradFill flip="none" rotWithShape="1">
              <a:gsLst>
                <a:gs pos="40000">
                  <a:schemeClr val="accent1">
                    <a:alpha val="59000"/>
                  </a:schemeClr>
                </a:gs>
                <a:gs pos="8000">
                  <a:schemeClr val="bg1"/>
                </a:gs>
                <a:gs pos="16000">
                  <a:srgbClr val="FFFEF3">
                    <a:alpha val="94000"/>
                  </a:srgbClr>
                </a:gs>
                <a:gs pos="79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1" name="Овал 20">
              <a:extLst>
                <a:ext uri="{FF2B5EF4-FFF2-40B4-BE49-F238E27FC236}">
                  <a16:creationId xmlns:a16="http://schemas.microsoft.com/office/drawing/2014/main" id="{807B4DB7-BA63-4703-84DF-0E463D1A4632}"/>
                </a:ext>
              </a:extLst>
            </p:cNvPr>
            <p:cNvSpPr>
              <a:spLocks noChangeAspect="1"/>
            </p:cNvSpPr>
            <p:nvPr/>
          </p:nvSpPr>
          <p:spPr>
            <a:xfrm rot="5400000">
              <a:off x="3933191" y="1731516"/>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2" name="Овал 21">
              <a:extLst>
                <a:ext uri="{FF2B5EF4-FFF2-40B4-BE49-F238E27FC236}">
                  <a16:creationId xmlns:a16="http://schemas.microsoft.com/office/drawing/2014/main" id="{1A55B81F-EAFC-433F-B617-48C3D5B33520}"/>
                </a:ext>
              </a:extLst>
            </p:cNvPr>
            <p:cNvSpPr>
              <a:spLocks noChangeAspect="1"/>
            </p:cNvSpPr>
            <p:nvPr/>
          </p:nvSpPr>
          <p:spPr>
            <a:xfrm rot="5400000">
              <a:off x="3933191" y="2338510"/>
              <a:ext cx="360000" cy="360000"/>
            </a:xfrm>
            <a:prstGeom prst="ellipse">
              <a:avLst/>
            </a:prstGeom>
            <a:gradFill flip="none" rotWithShape="1">
              <a:gsLst>
                <a:gs pos="47000">
                  <a:schemeClr val="accent1">
                    <a:alpha val="25000"/>
                  </a:schemeClr>
                </a:gs>
                <a:gs pos="8000">
                  <a:schemeClr val="bg1"/>
                </a:gs>
                <a:gs pos="16000">
                  <a:srgbClr val="FFFEF3">
                    <a:alpha val="94000"/>
                  </a:srgbClr>
                </a:gs>
                <a:gs pos="100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3" name="Овал 22">
              <a:extLst>
                <a:ext uri="{FF2B5EF4-FFF2-40B4-BE49-F238E27FC236}">
                  <a16:creationId xmlns:a16="http://schemas.microsoft.com/office/drawing/2014/main" id="{FBACA1FD-C5E9-4F3C-98A0-3658DF2CC2E3}"/>
                </a:ext>
              </a:extLst>
            </p:cNvPr>
            <p:cNvSpPr>
              <a:spLocks noChangeAspect="1"/>
            </p:cNvSpPr>
            <p:nvPr/>
          </p:nvSpPr>
          <p:spPr>
            <a:xfrm rot="5400000">
              <a:off x="3933191" y="4766486"/>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4" name="Овал 23">
              <a:extLst>
                <a:ext uri="{FF2B5EF4-FFF2-40B4-BE49-F238E27FC236}">
                  <a16:creationId xmlns:a16="http://schemas.microsoft.com/office/drawing/2014/main" id="{869E1077-677D-4F41-A1DC-44B5080F2256}"/>
                </a:ext>
              </a:extLst>
            </p:cNvPr>
            <p:cNvSpPr>
              <a:spLocks noChangeAspect="1"/>
            </p:cNvSpPr>
            <p:nvPr/>
          </p:nvSpPr>
          <p:spPr>
            <a:xfrm rot="5400000">
              <a:off x="3933191" y="3552498"/>
              <a:ext cx="360000" cy="360000"/>
            </a:xfrm>
            <a:prstGeom prst="ellipse">
              <a:avLst/>
            </a:prstGeom>
            <a:gradFill flip="none" rotWithShape="1">
              <a:gsLst>
                <a:gs pos="47000">
                  <a:schemeClr val="bg1">
                    <a:lumMod val="75000"/>
                    <a:alpha val="0"/>
                  </a:schemeClr>
                </a:gs>
                <a:gs pos="8000">
                  <a:schemeClr val="bg1"/>
                </a:gs>
                <a:gs pos="16000">
                  <a:srgbClr val="FFFEF3">
                    <a:alpha val="94000"/>
                  </a:srgbClr>
                </a:gs>
                <a:gs pos="100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5" name="Овал 24">
              <a:extLst>
                <a:ext uri="{FF2B5EF4-FFF2-40B4-BE49-F238E27FC236}">
                  <a16:creationId xmlns:a16="http://schemas.microsoft.com/office/drawing/2014/main" id="{7634F85F-043D-43A9-8082-53D45FD733E8}"/>
                </a:ext>
              </a:extLst>
            </p:cNvPr>
            <p:cNvSpPr>
              <a:spLocks noChangeAspect="1"/>
            </p:cNvSpPr>
            <p:nvPr/>
          </p:nvSpPr>
          <p:spPr>
            <a:xfrm rot="5400000">
              <a:off x="3933191" y="4159492"/>
              <a:ext cx="360000" cy="360000"/>
            </a:xfrm>
            <a:prstGeom prst="ellipse">
              <a:avLst/>
            </a:prstGeom>
            <a:gradFill flip="none" rotWithShape="1">
              <a:gsLst>
                <a:gs pos="47000">
                  <a:schemeClr val="bg1">
                    <a:lumMod val="75000"/>
                    <a:alpha val="0"/>
                  </a:schemeClr>
                </a:gs>
                <a:gs pos="8000">
                  <a:schemeClr val="bg1"/>
                </a:gs>
                <a:gs pos="16000">
                  <a:srgbClr val="FFFEF3">
                    <a:alpha val="94000"/>
                  </a:srgbClr>
                </a:gs>
                <a:gs pos="100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6" name="Овал 25">
              <a:extLst>
                <a:ext uri="{FF2B5EF4-FFF2-40B4-BE49-F238E27FC236}">
                  <a16:creationId xmlns:a16="http://schemas.microsoft.com/office/drawing/2014/main" id="{E4ECFB6E-3213-4C32-82A7-3F639914A790}"/>
                </a:ext>
              </a:extLst>
            </p:cNvPr>
            <p:cNvSpPr>
              <a:spLocks noChangeAspect="1"/>
            </p:cNvSpPr>
            <p:nvPr/>
          </p:nvSpPr>
          <p:spPr>
            <a:xfrm rot="5400000">
              <a:off x="3933191" y="2945504"/>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7" name="Овал 26">
              <a:extLst>
                <a:ext uri="{FF2B5EF4-FFF2-40B4-BE49-F238E27FC236}">
                  <a16:creationId xmlns:a16="http://schemas.microsoft.com/office/drawing/2014/main" id="{56566B10-589D-4268-AC4E-7C33B2A87CF2}"/>
                </a:ext>
              </a:extLst>
            </p:cNvPr>
            <p:cNvSpPr>
              <a:spLocks noChangeAspect="1"/>
            </p:cNvSpPr>
            <p:nvPr/>
          </p:nvSpPr>
          <p:spPr>
            <a:xfrm rot="5400000">
              <a:off x="3933191" y="5373480"/>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8" name="Овал 27">
              <a:extLst>
                <a:ext uri="{FF2B5EF4-FFF2-40B4-BE49-F238E27FC236}">
                  <a16:creationId xmlns:a16="http://schemas.microsoft.com/office/drawing/2014/main" id="{6ABF4B2B-EAE5-4D12-BB56-6A6CA834DD41}"/>
                </a:ext>
              </a:extLst>
            </p:cNvPr>
            <p:cNvSpPr>
              <a:spLocks noChangeAspect="1"/>
            </p:cNvSpPr>
            <p:nvPr/>
          </p:nvSpPr>
          <p:spPr>
            <a:xfrm>
              <a:off x="4239852" y="5980473"/>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9" name="Овал 28">
              <a:extLst>
                <a:ext uri="{FF2B5EF4-FFF2-40B4-BE49-F238E27FC236}">
                  <a16:creationId xmlns:a16="http://schemas.microsoft.com/office/drawing/2014/main" id="{13F579DA-ECD6-4015-81BD-C47F5ACD20C1}"/>
                </a:ext>
              </a:extLst>
            </p:cNvPr>
            <p:cNvSpPr>
              <a:spLocks noChangeAspect="1"/>
            </p:cNvSpPr>
            <p:nvPr/>
          </p:nvSpPr>
          <p:spPr>
            <a:xfrm>
              <a:off x="4901188" y="5980473"/>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0" name="Овал 29">
              <a:extLst>
                <a:ext uri="{FF2B5EF4-FFF2-40B4-BE49-F238E27FC236}">
                  <a16:creationId xmlns:a16="http://schemas.microsoft.com/office/drawing/2014/main" id="{AB6F12E2-9154-46F3-AEB6-480AF2EE8EB7}"/>
                </a:ext>
              </a:extLst>
            </p:cNvPr>
            <p:cNvSpPr>
              <a:spLocks noChangeAspect="1"/>
            </p:cNvSpPr>
            <p:nvPr/>
          </p:nvSpPr>
          <p:spPr>
            <a:xfrm>
              <a:off x="5423643" y="5841592"/>
              <a:ext cx="637762" cy="637762"/>
            </a:xfrm>
            <a:prstGeom prst="ellipse">
              <a:avLst/>
            </a:prstGeom>
            <a:gradFill flip="none" rotWithShape="1">
              <a:gsLst>
                <a:gs pos="40000">
                  <a:srgbClr val="FFE181">
                    <a:alpha val="22745"/>
                  </a:srgbClr>
                </a:gs>
                <a:gs pos="8000">
                  <a:schemeClr val="bg1"/>
                </a:gs>
                <a:gs pos="16000">
                  <a:srgbClr val="FFFEF3">
                    <a:alpha val="94000"/>
                  </a:srgbClr>
                </a:gs>
                <a:gs pos="79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1" name="Овал 30">
              <a:extLst>
                <a:ext uri="{FF2B5EF4-FFF2-40B4-BE49-F238E27FC236}">
                  <a16:creationId xmlns:a16="http://schemas.microsoft.com/office/drawing/2014/main" id="{805D0976-3738-4503-93C8-D037664747FC}"/>
                </a:ext>
              </a:extLst>
            </p:cNvPr>
            <p:cNvSpPr>
              <a:spLocks noChangeAspect="1"/>
            </p:cNvSpPr>
            <p:nvPr/>
          </p:nvSpPr>
          <p:spPr>
            <a:xfrm>
              <a:off x="6223860" y="5980473"/>
              <a:ext cx="360000" cy="360000"/>
            </a:xfrm>
            <a:prstGeom prst="ellipse">
              <a:avLst/>
            </a:prstGeom>
            <a:gradFill flip="none" rotWithShape="1">
              <a:gsLst>
                <a:gs pos="47000">
                  <a:schemeClr val="bg1">
                    <a:lumMod val="75000"/>
                    <a:alpha val="0"/>
                  </a:schemeClr>
                </a:gs>
                <a:gs pos="8000">
                  <a:schemeClr val="bg1"/>
                </a:gs>
                <a:gs pos="16000">
                  <a:srgbClr val="FFFEF3">
                    <a:alpha val="94000"/>
                  </a:srgbClr>
                </a:gs>
                <a:gs pos="100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2" name="Овал 31">
              <a:extLst>
                <a:ext uri="{FF2B5EF4-FFF2-40B4-BE49-F238E27FC236}">
                  <a16:creationId xmlns:a16="http://schemas.microsoft.com/office/drawing/2014/main" id="{590EE311-F8E6-4CB0-AEE8-3273485E02D9}"/>
                </a:ext>
              </a:extLst>
            </p:cNvPr>
            <p:cNvSpPr>
              <a:spLocks noChangeAspect="1"/>
            </p:cNvSpPr>
            <p:nvPr/>
          </p:nvSpPr>
          <p:spPr>
            <a:xfrm>
              <a:off x="6885196" y="5980473"/>
              <a:ext cx="360000" cy="360000"/>
            </a:xfrm>
            <a:prstGeom prst="ellipse">
              <a:avLst/>
            </a:prstGeom>
            <a:gradFill flip="none" rotWithShape="1">
              <a:gsLst>
                <a:gs pos="47000">
                  <a:schemeClr val="accent1">
                    <a:alpha val="27000"/>
                  </a:schemeClr>
                </a:gs>
                <a:gs pos="8000">
                  <a:schemeClr val="bg1"/>
                </a:gs>
                <a:gs pos="16000">
                  <a:srgbClr val="FFFEF3">
                    <a:alpha val="94000"/>
                  </a:srgbClr>
                </a:gs>
                <a:gs pos="100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3" name="Овал 32">
              <a:extLst>
                <a:ext uri="{FF2B5EF4-FFF2-40B4-BE49-F238E27FC236}">
                  <a16:creationId xmlns:a16="http://schemas.microsoft.com/office/drawing/2014/main" id="{D5ABB659-4D9A-454B-B673-57B2D90B0144}"/>
                </a:ext>
              </a:extLst>
            </p:cNvPr>
            <p:cNvSpPr>
              <a:spLocks noChangeAspect="1"/>
            </p:cNvSpPr>
            <p:nvPr/>
          </p:nvSpPr>
          <p:spPr>
            <a:xfrm>
              <a:off x="7546532" y="5980473"/>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4" name="Овал 33">
              <a:extLst>
                <a:ext uri="{FF2B5EF4-FFF2-40B4-BE49-F238E27FC236}">
                  <a16:creationId xmlns:a16="http://schemas.microsoft.com/office/drawing/2014/main" id="{1A18BB57-EE9A-438C-89BC-FDE45E8F0EE8}"/>
                </a:ext>
              </a:extLst>
            </p:cNvPr>
            <p:cNvSpPr>
              <a:spLocks noChangeAspect="1"/>
            </p:cNvSpPr>
            <p:nvPr/>
          </p:nvSpPr>
          <p:spPr>
            <a:xfrm rot="5400000">
              <a:off x="7898810" y="1124522"/>
              <a:ext cx="360000" cy="360000"/>
            </a:xfrm>
            <a:prstGeom prst="ellipse">
              <a:avLst/>
            </a:prstGeom>
            <a:gradFill flip="none" rotWithShape="1">
              <a:gsLst>
                <a:gs pos="47000">
                  <a:schemeClr val="accent1">
                    <a:alpha val="0"/>
                  </a:schemeClr>
                </a:gs>
                <a:gs pos="8000">
                  <a:schemeClr val="bg1"/>
                </a:gs>
                <a:gs pos="16000">
                  <a:srgbClr val="FFFEF3">
                    <a:alpha val="94000"/>
                  </a:srgbClr>
                </a:gs>
                <a:gs pos="100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5" name="Овал 34">
              <a:extLst>
                <a:ext uri="{FF2B5EF4-FFF2-40B4-BE49-F238E27FC236}">
                  <a16:creationId xmlns:a16="http://schemas.microsoft.com/office/drawing/2014/main" id="{F6155E43-F44E-4A54-82F7-8A3031DEE884}"/>
                </a:ext>
              </a:extLst>
            </p:cNvPr>
            <p:cNvSpPr>
              <a:spLocks noChangeAspect="1"/>
            </p:cNvSpPr>
            <p:nvPr/>
          </p:nvSpPr>
          <p:spPr>
            <a:xfrm rot="5400000">
              <a:off x="7898810" y="1731516"/>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6" name="Овал 35">
              <a:extLst>
                <a:ext uri="{FF2B5EF4-FFF2-40B4-BE49-F238E27FC236}">
                  <a16:creationId xmlns:a16="http://schemas.microsoft.com/office/drawing/2014/main" id="{89B27C31-08F1-4574-9C0E-A4303B6D9CC4}"/>
                </a:ext>
              </a:extLst>
            </p:cNvPr>
            <p:cNvSpPr>
              <a:spLocks noChangeAspect="1"/>
            </p:cNvSpPr>
            <p:nvPr/>
          </p:nvSpPr>
          <p:spPr>
            <a:xfrm rot="5400000">
              <a:off x="7759929" y="2199629"/>
              <a:ext cx="637762" cy="637762"/>
            </a:xfrm>
            <a:prstGeom prst="ellipse">
              <a:avLst/>
            </a:prstGeom>
            <a:gradFill flip="none" rotWithShape="1">
              <a:gsLst>
                <a:gs pos="40000">
                  <a:schemeClr val="accent1">
                    <a:alpha val="26000"/>
                  </a:schemeClr>
                </a:gs>
                <a:gs pos="8000">
                  <a:schemeClr val="bg1"/>
                </a:gs>
                <a:gs pos="16000">
                  <a:srgbClr val="FFFEF3">
                    <a:alpha val="94000"/>
                  </a:srgbClr>
                </a:gs>
                <a:gs pos="79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8" name="Овал 37">
              <a:extLst>
                <a:ext uri="{FF2B5EF4-FFF2-40B4-BE49-F238E27FC236}">
                  <a16:creationId xmlns:a16="http://schemas.microsoft.com/office/drawing/2014/main" id="{7B71E583-02BA-42A7-BFC8-4F1E014EDFA9}"/>
                </a:ext>
              </a:extLst>
            </p:cNvPr>
            <p:cNvSpPr>
              <a:spLocks noChangeAspect="1"/>
            </p:cNvSpPr>
            <p:nvPr/>
          </p:nvSpPr>
          <p:spPr>
            <a:xfrm rot="5400000">
              <a:off x="7898810" y="4766486"/>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9" name="Овал 38">
              <a:extLst>
                <a:ext uri="{FF2B5EF4-FFF2-40B4-BE49-F238E27FC236}">
                  <a16:creationId xmlns:a16="http://schemas.microsoft.com/office/drawing/2014/main" id="{AC88EF08-0008-48B8-A289-2C48C3B369A6}"/>
                </a:ext>
              </a:extLst>
            </p:cNvPr>
            <p:cNvSpPr>
              <a:spLocks noChangeAspect="1"/>
            </p:cNvSpPr>
            <p:nvPr/>
          </p:nvSpPr>
          <p:spPr>
            <a:xfrm rot="5400000">
              <a:off x="7759929" y="3413617"/>
              <a:ext cx="637762" cy="637762"/>
            </a:xfrm>
            <a:prstGeom prst="ellipse">
              <a:avLst/>
            </a:prstGeom>
            <a:gradFill flip="none" rotWithShape="1">
              <a:gsLst>
                <a:gs pos="40000">
                  <a:srgbClr val="FFE181">
                    <a:alpha val="22745"/>
                  </a:srgbClr>
                </a:gs>
                <a:gs pos="8000">
                  <a:schemeClr val="bg1"/>
                </a:gs>
                <a:gs pos="16000">
                  <a:srgbClr val="FFFEF3">
                    <a:alpha val="94000"/>
                  </a:srgbClr>
                </a:gs>
                <a:gs pos="79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40" name="Овал 39">
              <a:extLst>
                <a:ext uri="{FF2B5EF4-FFF2-40B4-BE49-F238E27FC236}">
                  <a16:creationId xmlns:a16="http://schemas.microsoft.com/office/drawing/2014/main" id="{7886B212-2418-412F-B3F1-80DFD0A5DC5E}"/>
                </a:ext>
              </a:extLst>
            </p:cNvPr>
            <p:cNvSpPr>
              <a:spLocks noChangeAspect="1"/>
            </p:cNvSpPr>
            <p:nvPr/>
          </p:nvSpPr>
          <p:spPr>
            <a:xfrm rot="5400000">
              <a:off x="7898810" y="4159492"/>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41" name="Овал 40">
              <a:extLst>
                <a:ext uri="{FF2B5EF4-FFF2-40B4-BE49-F238E27FC236}">
                  <a16:creationId xmlns:a16="http://schemas.microsoft.com/office/drawing/2014/main" id="{F8DCFECB-BFC0-4AEA-BBCA-7E95B42F7AC9}"/>
                </a:ext>
              </a:extLst>
            </p:cNvPr>
            <p:cNvSpPr>
              <a:spLocks noChangeAspect="1"/>
            </p:cNvSpPr>
            <p:nvPr/>
          </p:nvSpPr>
          <p:spPr>
            <a:xfrm rot="5400000">
              <a:off x="7898810" y="2945504"/>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42" name="Овал 41">
              <a:extLst>
                <a:ext uri="{FF2B5EF4-FFF2-40B4-BE49-F238E27FC236}">
                  <a16:creationId xmlns:a16="http://schemas.microsoft.com/office/drawing/2014/main" id="{7701CD97-CE7C-4970-900C-EA7EF247257C}"/>
                </a:ext>
              </a:extLst>
            </p:cNvPr>
            <p:cNvSpPr>
              <a:spLocks noChangeAspect="1"/>
            </p:cNvSpPr>
            <p:nvPr/>
          </p:nvSpPr>
          <p:spPr>
            <a:xfrm rot="5400000">
              <a:off x="7898810" y="5373480"/>
              <a:ext cx="360000" cy="360000"/>
            </a:xfrm>
            <a:prstGeom prst="ellipse">
              <a:avLst/>
            </a:prstGeom>
            <a:gradFill flip="none" rotWithShape="1">
              <a:gsLst>
                <a:gs pos="27000">
                  <a:schemeClr val="accent1">
                    <a:alpha val="59000"/>
                  </a:schemeClr>
                </a:gs>
                <a:gs pos="8000">
                  <a:schemeClr val="bg1"/>
                </a:gs>
                <a:gs pos="16000">
                  <a:srgbClr val="FFFEF3">
                    <a:alpha val="94000"/>
                  </a:srgbClr>
                </a:gs>
                <a:gs pos="64000">
                  <a:srgbClr val="13141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grpSp>
      <p:sp>
        <p:nvSpPr>
          <p:cNvPr id="6" name="Нижний колонтитул 5">
            <a:extLst>
              <a:ext uri="{FF2B5EF4-FFF2-40B4-BE49-F238E27FC236}">
                <a16:creationId xmlns:a16="http://schemas.microsoft.com/office/drawing/2014/main" id="{C09F2D66-B264-4D7C-814F-A8F0575B7C2E}"/>
              </a:ext>
            </a:extLst>
          </p:cNvPr>
          <p:cNvSpPr>
            <a:spLocks noGrp="1"/>
          </p:cNvSpPr>
          <p:nvPr>
            <p:ph type="ftr" sz="quarter" idx="21"/>
          </p:nvPr>
        </p:nvSpPr>
        <p:spPr/>
        <p:txBody>
          <a:bodyPr rtlCol="0"/>
          <a:lstStyle/>
          <a:p>
            <a:pPr rtl="0"/>
            <a:r>
              <a:rPr lang="ru-RU" noProof="0"/>
              <a:t>Добавить нижний колонтитул</a:t>
            </a:r>
          </a:p>
        </p:txBody>
      </p:sp>
      <p:sp>
        <p:nvSpPr>
          <p:cNvPr id="7" name="Номер слайда 6">
            <a:extLst>
              <a:ext uri="{FF2B5EF4-FFF2-40B4-BE49-F238E27FC236}">
                <a16:creationId xmlns:a16="http://schemas.microsoft.com/office/drawing/2014/main" id="{37309B8E-E3FF-48B0-AE11-1D123D34371D}"/>
              </a:ext>
            </a:extLst>
          </p:cNvPr>
          <p:cNvSpPr>
            <a:spLocks noGrp="1"/>
          </p:cNvSpPr>
          <p:nvPr>
            <p:ph type="sldNum" sz="quarter" idx="22"/>
          </p:nvPr>
        </p:nvSpPr>
        <p:spPr/>
        <p:txBody>
          <a:bodyPr rtlCol="0"/>
          <a:lstStyle/>
          <a:p>
            <a:pPr rtl="0"/>
            <a:fld id="{058DB212-BFA2-403F-85EF-DFD3FF6D973A}" type="slidenum">
              <a:rPr lang="ru-RU" noProof="0" smtClean="0"/>
              <a:pPr/>
              <a:t>‹#›</a:t>
            </a:fld>
            <a:endParaRPr lang="ru-RU" noProof="0"/>
          </a:p>
        </p:txBody>
      </p:sp>
      <p:sp>
        <p:nvSpPr>
          <p:cNvPr id="51" name="Текст 3">
            <a:extLst>
              <a:ext uri="{FF2B5EF4-FFF2-40B4-BE49-F238E27FC236}">
                <a16:creationId xmlns:a16="http://schemas.microsoft.com/office/drawing/2014/main" id="{E9B3C0E0-8194-414C-A2B5-93B5CB24178C}"/>
              </a:ext>
            </a:extLst>
          </p:cNvPr>
          <p:cNvSpPr>
            <a:spLocks noGrp="1"/>
          </p:cNvSpPr>
          <p:nvPr>
            <p:ph type="body" sz="half" idx="2"/>
          </p:nvPr>
        </p:nvSpPr>
        <p:spPr>
          <a:xfrm>
            <a:off x="540001" y="2057400"/>
            <a:ext cx="3028700" cy="3811588"/>
          </a:xfrm>
        </p:spPr>
        <p:txBody>
          <a:bodyPr rtlCol="0"/>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u-RU" noProof="0" smtClean="0"/>
              <a:t>Образец текста</a:t>
            </a:r>
          </a:p>
        </p:txBody>
      </p:sp>
      <p:sp>
        <p:nvSpPr>
          <p:cNvPr id="52" name="Заголовок 1">
            <a:extLst>
              <a:ext uri="{FF2B5EF4-FFF2-40B4-BE49-F238E27FC236}">
                <a16:creationId xmlns:a16="http://schemas.microsoft.com/office/drawing/2014/main" id="{BDA337FD-9270-4DCE-AEE6-849076FBD1F4}"/>
              </a:ext>
            </a:extLst>
          </p:cNvPr>
          <p:cNvSpPr>
            <a:spLocks noGrp="1"/>
          </p:cNvSpPr>
          <p:nvPr>
            <p:ph type="title"/>
          </p:nvPr>
        </p:nvSpPr>
        <p:spPr>
          <a:xfrm>
            <a:off x="540002" y="457200"/>
            <a:ext cx="3028699" cy="1600200"/>
          </a:xfrm>
        </p:spPr>
        <p:txBody>
          <a:bodyPr rtlCol="0" anchor="b"/>
          <a:lstStyle>
            <a:lvl1pPr>
              <a:defRPr sz="3200">
                <a:solidFill>
                  <a:schemeClr val="bg2"/>
                </a:solidFill>
              </a:defRPr>
            </a:lvl1pPr>
          </a:lstStyle>
          <a:p>
            <a:pPr rtl="0"/>
            <a:r>
              <a:rPr lang="ru-RU" noProof="0" smtClean="0"/>
              <a:t>Образец заголовка</a:t>
            </a:r>
            <a:endParaRPr lang="ru-RU" noProof="0"/>
          </a:p>
        </p:txBody>
      </p:sp>
      <p:sp>
        <p:nvSpPr>
          <p:cNvPr id="53" name="Рисунок 2">
            <a:extLst>
              <a:ext uri="{FF2B5EF4-FFF2-40B4-BE49-F238E27FC236}">
                <a16:creationId xmlns:a16="http://schemas.microsoft.com/office/drawing/2014/main" id="{D94E0253-D2E4-4108-BD59-E21A44E6B136}"/>
              </a:ext>
            </a:extLst>
          </p:cNvPr>
          <p:cNvSpPr>
            <a:spLocks noGrp="1"/>
          </p:cNvSpPr>
          <p:nvPr>
            <p:ph type="pic" idx="1"/>
          </p:nvPr>
        </p:nvSpPr>
        <p:spPr>
          <a:xfrm>
            <a:off x="4634949" y="696827"/>
            <a:ext cx="6581294" cy="4873625"/>
          </a:xfrm>
          <a:solidFill>
            <a:schemeClr val="bg1">
              <a:lumMod val="85000"/>
            </a:schemeClr>
          </a:solidFill>
          <a:ln w="31750">
            <a:solidFill>
              <a:schemeClr val="bg1">
                <a:lumMod val="65000"/>
              </a:schemeClr>
            </a:solidFill>
          </a:ln>
          <a:effectLst>
            <a:glow rad="266700">
              <a:schemeClr val="bg1">
                <a:alpha val="18000"/>
              </a:schemeClr>
            </a:glow>
            <a:innerShdw blurRad="63500" dist="50800" dir="13500000">
              <a:prstClr val="black">
                <a:alpha val="50000"/>
              </a:prstClr>
            </a:innerShdw>
          </a:effectLst>
        </p:spPr>
        <p:txBody>
          <a:bodyPr vert="horz" lIns="360000" tIns="0" rIns="360000" bIns="0" rtlCol="0" anchor="ctr">
            <a:noAutofit/>
          </a:bodyPr>
          <a:lstStyle>
            <a:lvl1pPr>
              <a:defRPr lang="en-US" sz="1600" i="1" dirty="0">
                <a:latin typeface="Times New Roman" panose="02020603050405020304" pitchFamily="18" charset="0"/>
                <a:cs typeface="Times New Roman" panose="02020603050405020304" pitchFamily="18" charset="0"/>
              </a:defRPr>
            </a:lvl1pPr>
          </a:lstStyle>
          <a:p>
            <a:pPr marL="0" lvl="0" indent="0" algn="ctr" rtl="0">
              <a:buNone/>
            </a:pPr>
            <a:r>
              <a:rPr lang="ru-RU" noProof="0" smtClean="0"/>
              <a:t>Вставка рисунка</a:t>
            </a:r>
            <a:endParaRPr lang="ru-RU" noProof="0"/>
          </a:p>
        </p:txBody>
      </p:sp>
    </p:spTree>
    <p:extLst>
      <p:ext uri="{BB962C8B-B14F-4D97-AF65-F5344CB8AC3E}">
        <p14:creationId xmlns:p14="http://schemas.microsoft.com/office/powerpoint/2010/main" val="507101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DBF7CBC-CC93-4AB3-9D46-61075505816B}"/>
              </a:ext>
            </a:extLst>
          </p:cNvPr>
          <p:cNvSpPr>
            <a:spLocks noGrp="1"/>
          </p:cNvSpPr>
          <p:nvPr>
            <p:ph type="title"/>
          </p:nvPr>
        </p:nvSpPr>
        <p:spPr>
          <a:xfrm>
            <a:off x="360000" y="360000"/>
            <a:ext cx="11473200" cy="540000"/>
          </a:xfrm>
        </p:spPr>
        <p:txBody>
          <a:bodyPr rtlCol="0"/>
          <a:lstStyle/>
          <a:p>
            <a:pPr rtl="0"/>
            <a:r>
              <a:rPr lang="ru-RU" noProof="0" smtClean="0"/>
              <a:t>Образец заголовка</a:t>
            </a:r>
            <a:endParaRPr lang="ru-RU" noProof="0"/>
          </a:p>
        </p:txBody>
      </p:sp>
      <p:sp>
        <p:nvSpPr>
          <p:cNvPr id="5" name="Нижний колонтитул 4">
            <a:extLst>
              <a:ext uri="{FF2B5EF4-FFF2-40B4-BE49-F238E27FC236}">
                <a16:creationId xmlns:a16="http://schemas.microsoft.com/office/drawing/2014/main" id="{128D9A5E-FDAD-488D-BCB7-AB114F56D1CF}"/>
              </a:ext>
            </a:extLst>
          </p:cNvPr>
          <p:cNvSpPr>
            <a:spLocks noGrp="1"/>
          </p:cNvSpPr>
          <p:nvPr>
            <p:ph type="ftr" sz="quarter" idx="13"/>
          </p:nvPr>
        </p:nvSpPr>
        <p:spPr/>
        <p:txBody>
          <a:bodyPr rtlCol="0"/>
          <a:lstStyle/>
          <a:p>
            <a:pPr rtl="0"/>
            <a:r>
              <a:rPr lang="ru-RU" noProof="0"/>
              <a:t>Добавить нижний колонтитул</a:t>
            </a:r>
          </a:p>
        </p:txBody>
      </p:sp>
      <p:sp>
        <p:nvSpPr>
          <p:cNvPr id="6" name="Номер слайда 5">
            <a:extLst>
              <a:ext uri="{FF2B5EF4-FFF2-40B4-BE49-F238E27FC236}">
                <a16:creationId xmlns:a16="http://schemas.microsoft.com/office/drawing/2014/main" id="{37941430-0BB6-4960-B4AD-8500541F6D10}"/>
              </a:ext>
            </a:extLst>
          </p:cNvPr>
          <p:cNvSpPr>
            <a:spLocks noGrp="1"/>
          </p:cNvSpPr>
          <p:nvPr>
            <p:ph type="sldNum" sz="quarter" idx="14"/>
          </p:nvPr>
        </p:nvSpPr>
        <p:spPr/>
        <p:txBody>
          <a:bodyPr rtlCol="0"/>
          <a:lstStyle/>
          <a:p>
            <a:pPr rtl="0"/>
            <a:fld id="{058DB212-BFA2-403F-85EF-DFD3FF6D973A}" type="slidenum">
              <a:rPr lang="ru-RU" noProof="0" smtClean="0"/>
              <a:pPr/>
              <a:t>‹#›</a:t>
            </a:fld>
            <a:endParaRPr lang="ru-RU" noProof="0"/>
          </a:p>
        </p:txBody>
      </p:sp>
      <p:sp>
        <p:nvSpPr>
          <p:cNvPr id="8" name="Объект 2">
            <a:extLst>
              <a:ext uri="{FF2B5EF4-FFF2-40B4-BE49-F238E27FC236}">
                <a16:creationId xmlns:a16="http://schemas.microsoft.com/office/drawing/2014/main" id="{CA0C3ECA-9F05-4D02-A8A4-D36001066893}"/>
              </a:ext>
            </a:extLst>
          </p:cNvPr>
          <p:cNvSpPr>
            <a:spLocks noGrp="1"/>
          </p:cNvSpPr>
          <p:nvPr>
            <p:ph idx="1"/>
          </p:nvPr>
        </p:nvSpPr>
        <p:spPr>
          <a:xfrm>
            <a:off x="360000" y="1051035"/>
            <a:ext cx="11473200" cy="4929352"/>
          </a:xfrm>
        </p:spPr>
        <p:txBody>
          <a:bodyPr rtlCol="0"/>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a:p>
        </p:txBody>
      </p:sp>
    </p:spTree>
    <p:extLst>
      <p:ext uri="{BB962C8B-B14F-4D97-AF65-F5344CB8AC3E}">
        <p14:creationId xmlns:p14="http://schemas.microsoft.com/office/powerpoint/2010/main" val="15451949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DBF7CBC-CC93-4AB3-9D46-61075505816B}"/>
              </a:ext>
            </a:extLst>
          </p:cNvPr>
          <p:cNvSpPr>
            <a:spLocks noGrp="1"/>
          </p:cNvSpPr>
          <p:nvPr>
            <p:ph type="title"/>
          </p:nvPr>
        </p:nvSpPr>
        <p:spPr>
          <a:xfrm>
            <a:off x="360000" y="360000"/>
            <a:ext cx="11473200" cy="540000"/>
          </a:xfrm>
        </p:spPr>
        <p:txBody>
          <a:bodyPr rtlCol="0"/>
          <a:lstStyle/>
          <a:p>
            <a:pPr rtl="0"/>
            <a:r>
              <a:rPr lang="ru-RU" noProof="0" smtClean="0"/>
              <a:t>Образец заголовка</a:t>
            </a:r>
            <a:endParaRPr lang="ru-RU" noProof="0"/>
          </a:p>
        </p:txBody>
      </p:sp>
      <p:sp>
        <p:nvSpPr>
          <p:cNvPr id="3" name="Левый столбец">
            <a:extLst>
              <a:ext uri="{FF2B5EF4-FFF2-40B4-BE49-F238E27FC236}">
                <a16:creationId xmlns:a16="http://schemas.microsoft.com/office/drawing/2014/main" id="{49529B8D-BAD9-4E6D-82F7-0275D8195AA9}"/>
              </a:ext>
            </a:extLst>
          </p:cNvPr>
          <p:cNvSpPr>
            <a:spLocks noGrp="1"/>
          </p:cNvSpPr>
          <p:nvPr>
            <p:ph sz="half" idx="1"/>
          </p:nvPr>
        </p:nvSpPr>
        <p:spPr>
          <a:xfrm>
            <a:off x="360000" y="1080000"/>
            <a:ext cx="5580000" cy="4887167"/>
          </a:xfrm>
        </p:spPr>
        <p:txBody>
          <a:bodyPr rtlCol="0"/>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a:p>
        </p:txBody>
      </p:sp>
      <p:sp>
        <p:nvSpPr>
          <p:cNvPr id="4" name="Правый столбец">
            <a:extLst>
              <a:ext uri="{FF2B5EF4-FFF2-40B4-BE49-F238E27FC236}">
                <a16:creationId xmlns:a16="http://schemas.microsoft.com/office/drawing/2014/main" id="{0AAD114E-6BCC-4476-8E44-12E87D4675E2}"/>
              </a:ext>
            </a:extLst>
          </p:cNvPr>
          <p:cNvSpPr>
            <a:spLocks noGrp="1"/>
          </p:cNvSpPr>
          <p:nvPr>
            <p:ph sz="half" idx="2"/>
          </p:nvPr>
        </p:nvSpPr>
        <p:spPr>
          <a:xfrm>
            <a:off x="6253200" y="1080000"/>
            <a:ext cx="5580000" cy="4887167"/>
          </a:xfrm>
        </p:spPr>
        <p:txBody>
          <a:bodyPr rtlCol="0"/>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a:p>
        </p:txBody>
      </p:sp>
      <p:sp>
        <p:nvSpPr>
          <p:cNvPr id="5" name="Нижний колонтитул 4">
            <a:extLst>
              <a:ext uri="{FF2B5EF4-FFF2-40B4-BE49-F238E27FC236}">
                <a16:creationId xmlns:a16="http://schemas.microsoft.com/office/drawing/2014/main" id="{128D9A5E-FDAD-488D-BCB7-AB114F56D1CF}"/>
              </a:ext>
            </a:extLst>
          </p:cNvPr>
          <p:cNvSpPr>
            <a:spLocks noGrp="1"/>
          </p:cNvSpPr>
          <p:nvPr>
            <p:ph type="ftr" sz="quarter" idx="13"/>
          </p:nvPr>
        </p:nvSpPr>
        <p:spPr/>
        <p:txBody>
          <a:bodyPr rtlCol="0"/>
          <a:lstStyle/>
          <a:p>
            <a:pPr rtl="0"/>
            <a:r>
              <a:rPr lang="ru-RU" noProof="0"/>
              <a:t>Добавить нижний колонтитул</a:t>
            </a:r>
          </a:p>
        </p:txBody>
      </p:sp>
      <p:sp>
        <p:nvSpPr>
          <p:cNvPr id="6" name="Номер слайда 5">
            <a:extLst>
              <a:ext uri="{FF2B5EF4-FFF2-40B4-BE49-F238E27FC236}">
                <a16:creationId xmlns:a16="http://schemas.microsoft.com/office/drawing/2014/main" id="{37941430-0BB6-4960-B4AD-8500541F6D10}"/>
              </a:ext>
            </a:extLst>
          </p:cNvPr>
          <p:cNvSpPr>
            <a:spLocks noGrp="1"/>
          </p:cNvSpPr>
          <p:nvPr>
            <p:ph type="sldNum" sz="quarter" idx="14"/>
          </p:nvPr>
        </p:nvSpPr>
        <p:spPr/>
        <p:txBody>
          <a:bodyPr rtlCol="0"/>
          <a:lstStyle/>
          <a:p>
            <a:pPr rtl="0"/>
            <a:fld id="{058DB212-BFA2-403F-85EF-DFD3FF6D973A}" type="slidenum">
              <a:rPr lang="ru-RU" noProof="0" smtClean="0"/>
              <a:pPr/>
              <a:t>‹#›</a:t>
            </a:fld>
            <a:endParaRPr lang="ru-RU" noProof="0"/>
          </a:p>
        </p:txBody>
      </p:sp>
    </p:spTree>
    <p:extLst>
      <p:ext uri="{BB962C8B-B14F-4D97-AF65-F5344CB8AC3E}">
        <p14:creationId xmlns:p14="http://schemas.microsoft.com/office/powerpoint/2010/main" val="13119239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DBF7CBC-CC93-4AB3-9D46-61075505816B}"/>
              </a:ext>
            </a:extLst>
          </p:cNvPr>
          <p:cNvSpPr>
            <a:spLocks noGrp="1"/>
          </p:cNvSpPr>
          <p:nvPr>
            <p:ph type="title"/>
          </p:nvPr>
        </p:nvSpPr>
        <p:spPr>
          <a:xfrm>
            <a:off x="360000" y="360000"/>
            <a:ext cx="11473200" cy="540000"/>
          </a:xfrm>
        </p:spPr>
        <p:txBody>
          <a:bodyPr rtlCol="0"/>
          <a:lstStyle/>
          <a:p>
            <a:pPr rtl="0"/>
            <a:r>
              <a:rPr lang="ru-RU" noProof="0" smtClean="0"/>
              <a:t>Образец заголовка</a:t>
            </a:r>
            <a:endParaRPr lang="ru-RU" noProof="0"/>
          </a:p>
        </p:txBody>
      </p:sp>
      <p:sp>
        <p:nvSpPr>
          <p:cNvPr id="5" name="Нижний колонтитул 4">
            <a:extLst>
              <a:ext uri="{FF2B5EF4-FFF2-40B4-BE49-F238E27FC236}">
                <a16:creationId xmlns:a16="http://schemas.microsoft.com/office/drawing/2014/main" id="{650929BA-192C-4325-A24F-DDBC2F7BF3B7}"/>
              </a:ext>
            </a:extLst>
          </p:cNvPr>
          <p:cNvSpPr>
            <a:spLocks noGrp="1"/>
          </p:cNvSpPr>
          <p:nvPr>
            <p:ph type="ftr" sz="quarter" idx="15"/>
          </p:nvPr>
        </p:nvSpPr>
        <p:spPr/>
        <p:txBody>
          <a:bodyPr rtlCol="0"/>
          <a:lstStyle/>
          <a:p>
            <a:pPr rtl="0"/>
            <a:r>
              <a:rPr lang="ru-RU" noProof="0"/>
              <a:t>Добавить нижний колонтитул</a:t>
            </a:r>
          </a:p>
        </p:txBody>
      </p:sp>
      <p:sp>
        <p:nvSpPr>
          <p:cNvPr id="6" name="Номер слайда 5">
            <a:extLst>
              <a:ext uri="{FF2B5EF4-FFF2-40B4-BE49-F238E27FC236}">
                <a16:creationId xmlns:a16="http://schemas.microsoft.com/office/drawing/2014/main" id="{EAFE3B83-7F6C-4A84-BB86-751BE46D1781}"/>
              </a:ext>
            </a:extLst>
          </p:cNvPr>
          <p:cNvSpPr>
            <a:spLocks noGrp="1"/>
          </p:cNvSpPr>
          <p:nvPr>
            <p:ph type="sldNum" sz="quarter" idx="16"/>
          </p:nvPr>
        </p:nvSpPr>
        <p:spPr/>
        <p:txBody>
          <a:bodyPr rtlCol="0"/>
          <a:lstStyle/>
          <a:p>
            <a:pPr rtl="0"/>
            <a:fld id="{058DB212-BFA2-403F-85EF-DFD3FF6D973A}" type="slidenum">
              <a:rPr lang="ru-RU" noProof="0" smtClean="0"/>
              <a:pPr/>
              <a:t>‹#›</a:t>
            </a:fld>
            <a:endParaRPr lang="ru-RU" noProof="0"/>
          </a:p>
        </p:txBody>
      </p:sp>
      <p:sp>
        <p:nvSpPr>
          <p:cNvPr id="12" name="Текст 4">
            <a:extLst>
              <a:ext uri="{FF2B5EF4-FFF2-40B4-BE49-F238E27FC236}">
                <a16:creationId xmlns:a16="http://schemas.microsoft.com/office/drawing/2014/main" id="{CD6BBE0A-CBD2-406E-8D07-60ECFB37B6C1}"/>
              </a:ext>
            </a:extLst>
          </p:cNvPr>
          <p:cNvSpPr>
            <a:spLocks noGrp="1"/>
          </p:cNvSpPr>
          <p:nvPr>
            <p:ph type="body" sz="quarter" idx="3"/>
          </p:nvPr>
        </p:nvSpPr>
        <p:spPr>
          <a:xfrm>
            <a:off x="6252001" y="1080001"/>
            <a:ext cx="5581199" cy="360000"/>
          </a:xfrm>
        </p:spPr>
        <p:txBody>
          <a:bodyPr vert="horz" lIns="0" tIns="0" rIns="0" bIns="0" rtlCol="0">
            <a:noAutofit/>
          </a:bodyPr>
          <a:lstStyle>
            <a:lvl1pPr marL="0" indent="0">
              <a:buNone/>
              <a:defRPr lang="en-US" b="1"/>
            </a:lvl1pPr>
          </a:lstStyle>
          <a:p>
            <a:pPr marL="263525" lvl="0" indent="-263525" rtl="0"/>
            <a:r>
              <a:rPr lang="ru-RU" noProof="0" smtClean="0"/>
              <a:t>Образец текста</a:t>
            </a:r>
          </a:p>
        </p:txBody>
      </p:sp>
      <p:sp>
        <p:nvSpPr>
          <p:cNvPr id="14" name="Объект 3">
            <a:extLst>
              <a:ext uri="{FF2B5EF4-FFF2-40B4-BE49-F238E27FC236}">
                <a16:creationId xmlns:a16="http://schemas.microsoft.com/office/drawing/2014/main" id="{8FC08DE6-ACF8-4B81-9BD9-566B7DB14E25}"/>
              </a:ext>
            </a:extLst>
          </p:cNvPr>
          <p:cNvSpPr>
            <a:spLocks noGrp="1"/>
          </p:cNvSpPr>
          <p:nvPr>
            <p:ph sz="half" idx="2"/>
          </p:nvPr>
        </p:nvSpPr>
        <p:spPr>
          <a:xfrm>
            <a:off x="360001" y="1620001"/>
            <a:ext cx="5580000" cy="4352845"/>
          </a:xfrm>
        </p:spPr>
        <p:txBody>
          <a:bodyPr rtlCol="0"/>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a:p>
        </p:txBody>
      </p:sp>
      <p:sp>
        <p:nvSpPr>
          <p:cNvPr id="16" name="Объект 5">
            <a:extLst>
              <a:ext uri="{FF2B5EF4-FFF2-40B4-BE49-F238E27FC236}">
                <a16:creationId xmlns:a16="http://schemas.microsoft.com/office/drawing/2014/main" id="{18E88A90-6862-4BD7-B366-699F3C6B519D}"/>
              </a:ext>
            </a:extLst>
          </p:cNvPr>
          <p:cNvSpPr>
            <a:spLocks noGrp="1"/>
          </p:cNvSpPr>
          <p:nvPr>
            <p:ph sz="quarter" idx="4"/>
          </p:nvPr>
        </p:nvSpPr>
        <p:spPr>
          <a:xfrm>
            <a:off x="6252001" y="1620001"/>
            <a:ext cx="5581199" cy="4352845"/>
          </a:xfrm>
        </p:spPr>
        <p:txBody>
          <a:bodyPr rtlCol="0"/>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a:p>
        </p:txBody>
      </p:sp>
      <p:sp>
        <p:nvSpPr>
          <p:cNvPr id="17" name="Текст 2">
            <a:extLst>
              <a:ext uri="{FF2B5EF4-FFF2-40B4-BE49-F238E27FC236}">
                <a16:creationId xmlns:a16="http://schemas.microsoft.com/office/drawing/2014/main" id="{02A9A613-14E2-4283-9EA7-AFD4CF921FE0}"/>
              </a:ext>
            </a:extLst>
          </p:cNvPr>
          <p:cNvSpPr>
            <a:spLocks noGrp="1"/>
          </p:cNvSpPr>
          <p:nvPr>
            <p:ph type="body" idx="1"/>
          </p:nvPr>
        </p:nvSpPr>
        <p:spPr>
          <a:xfrm>
            <a:off x="358800" y="1080001"/>
            <a:ext cx="5581201" cy="360000"/>
          </a:xfrm>
        </p:spPr>
        <p:txBody>
          <a:bodyPr vert="horz" lIns="0" tIns="0" rIns="0" bIns="0" rtlCol="0">
            <a:noAutofit/>
          </a:bodyPr>
          <a:lstStyle>
            <a:lvl1pPr marL="0" indent="0">
              <a:buNone/>
              <a:defRPr lang="en-US" b="1"/>
            </a:lvl1pPr>
          </a:lstStyle>
          <a:p>
            <a:pPr marL="263525" lvl="0" indent="-263525" rtl="0"/>
            <a:r>
              <a:rPr lang="ru-RU" noProof="0" smtClean="0"/>
              <a:t>Образец текста</a:t>
            </a:r>
          </a:p>
        </p:txBody>
      </p:sp>
    </p:spTree>
    <p:extLst>
      <p:ext uri="{BB962C8B-B14F-4D97-AF65-F5344CB8AC3E}">
        <p14:creationId xmlns:p14="http://schemas.microsoft.com/office/powerpoint/2010/main" val="24888889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A9DDDF3-2E7E-4175-ACE9-B214DCE40C6E}"/>
              </a:ext>
            </a:extLst>
          </p:cNvPr>
          <p:cNvSpPr>
            <a:spLocks noGrp="1"/>
          </p:cNvSpPr>
          <p:nvPr>
            <p:ph type="title"/>
          </p:nvPr>
        </p:nvSpPr>
        <p:spPr/>
        <p:txBody>
          <a:bodyPr rtlCol="0"/>
          <a:lstStyle/>
          <a:p>
            <a:pPr rtl="0"/>
            <a:r>
              <a:rPr lang="ru-RU" noProof="0" smtClean="0"/>
              <a:t>Образец заголовка</a:t>
            </a:r>
            <a:endParaRPr lang="ru-RU" noProof="0"/>
          </a:p>
        </p:txBody>
      </p:sp>
      <p:sp>
        <p:nvSpPr>
          <p:cNvPr id="6" name="Нижний колонтитул 5">
            <a:extLst>
              <a:ext uri="{FF2B5EF4-FFF2-40B4-BE49-F238E27FC236}">
                <a16:creationId xmlns:a16="http://schemas.microsoft.com/office/drawing/2014/main" id="{50058676-5057-4206-A9DE-0ED2BB7B3AF0}"/>
              </a:ext>
            </a:extLst>
          </p:cNvPr>
          <p:cNvSpPr>
            <a:spLocks noGrp="1"/>
          </p:cNvSpPr>
          <p:nvPr>
            <p:ph type="ftr" sz="quarter" idx="10"/>
          </p:nvPr>
        </p:nvSpPr>
        <p:spPr/>
        <p:txBody>
          <a:bodyPr rtlCol="0"/>
          <a:lstStyle/>
          <a:p>
            <a:pPr rtl="0"/>
            <a:r>
              <a:rPr lang="ru-RU" noProof="0"/>
              <a:t>Добавить нижний колонтитул</a:t>
            </a:r>
          </a:p>
        </p:txBody>
      </p:sp>
      <p:sp>
        <p:nvSpPr>
          <p:cNvPr id="7" name="Номер слайда 6">
            <a:extLst>
              <a:ext uri="{FF2B5EF4-FFF2-40B4-BE49-F238E27FC236}">
                <a16:creationId xmlns:a16="http://schemas.microsoft.com/office/drawing/2014/main" id="{416C7CE9-4F0B-435B-BDF8-F232E1202BE8}"/>
              </a:ext>
            </a:extLst>
          </p:cNvPr>
          <p:cNvSpPr>
            <a:spLocks noGrp="1"/>
          </p:cNvSpPr>
          <p:nvPr>
            <p:ph type="sldNum" sz="quarter" idx="11"/>
          </p:nvPr>
        </p:nvSpPr>
        <p:spPr/>
        <p:txBody>
          <a:bodyPr rtlCol="0"/>
          <a:lstStyle/>
          <a:p>
            <a:pPr rtl="0"/>
            <a:fld id="{058DB212-BFA2-403F-85EF-DFD3FF6D973A}" type="slidenum">
              <a:rPr lang="ru-RU" noProof="0" smtClean="0"/>
              <a:t>‹#›</a:t>
            </a:fld>
            <a:endParaRPr lang="ru-RU" noProof="0"/>
          </a:p>
        </p:txBody>
      </p:sp>
    </p:spTree>
    <p:extLst>
      <p:ext uri="{BB962C8B-B14F-4D97-AF65-F5344CB8AC3E}">
        <p14:creationId xmlns:p14="http://schemas.microsoft.com/office/powerpoint/2010/main" val="2421223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5" name="Нижний колонтитул 4">
            <a:extLst>
              <a:ext uri="{FF2B5EF4-FFF2-40B4-BE49-F238E27FC236}">
                <a16:creationId xmlns:a16="http://schemas.microsoft.com/office/drawing/2014/main" id="{CDA7313E-BA32-4C8A-A09A-2460AE863AB4}"/>
              </a:ext>
            </a:extLst>
          </p:cNvPr>
          <p:cNvSpPr>
            <a:spLocks noGrp="1"/>
          </p:cNvSpPr>
          <p:nvPr>
            <p:ph type="ftr" sz="quarter" idx="10"/>
          </p:nvPr>
        </p:nvSpPr>
        <p:spPr/>
        <p:txBody>
          <a:bodyPr rtlCol="0"/>
          <a:lstStyle/>
          <a:p>
            <a:pPr rtl="0"/>
            <a:r>
              <a:rPr lang="ru-RU" noProof="0"/>
              <a:t>Добавить нижний колонтитул</a:t>
            </a:r>
          </a:p>
        </p:txBody>
      </p:sp>
      <p:sp>
        <p:nvSpPr>
          <p:cNvPr id="6" name="Номер слайда 5">
            <a:extLst>
              <a:ext uri="{FF2B5EF4-FFF2-40B4-BE49-F238E27FC236}">
                <a16:creationId xmlns:a16="http://schemas.microsoft.com/office/drawing/2014/main" id="{A203DD3A-23C2-4E94-B0EE-C33B0DD71476}"/>
              </a:ext>
            </a:extLst>
          </p:cNvPr>
          <p:cNvSpPr>
            <a:spLocks noGrp="1"/>
          </p:cNvSpPr>
          <p:nvPr>
            <p:ph type="sldNum" sz="quarter" idx="11"/>
          </p:nvPr>
        </p:nvSpPr>
        <p:spPr/>
        <p:txBody>
          <a:bodyPr rtlCol="0"/>
          <a:lstStyle/>
          <a:p>
            <a:pPr rtl="0"/>
            <a:fld id="{058DB212-BFA2-403F-85EF-DFD3FF6D973A}" type="slidenum">
              <a:rPr lang="ru-RU" noProof="0" smtClean="0"/>
              <a:t>‹#›</a:t>
            </a:fld>
            <a:endParaRPr lang="ru-RU" noProof="0"/>
          </a:p>
        </p:txBody>
      </p:sp>
    </p:spTree>
    <p:extLst>
      <p:ext uri="{BB962C8B-B14F-4D97-AF65-F5344CB8AC3E}">
        <p14:creationId xmlns:p14="http://schemas.microsoft.com/office/powerpoint/2010/main" val="2946637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Одна фотография с текстом">
    <p:spTree>
      <p:nvGrpSpPr>
        <p:cNvPr id="1" name=""/>
        <p:cNvGrpSpPr/>
        <p:nvPr/>
      </p:nvGrpSpPr>
      <p:grpSpPr>
        <a:xfrm>
          <a:off x="0" y="0"/>
          <a:ext cx="0" cy="0"/>
          <a:chOff x="0" y="0"/>
          <a:chExt cx="0" cy="0"/>
        </a:xfrm>
      </p:grpSpPr>
      <p:sp>
        <p:nvSpPr>
          <p:cNvPr id="17" name="Параллелограмм 16">
            <a:extLst>
              <a:ext uri="{FF2B5EF4-FFF2-40B4-BE49-F238E27FC236}">
                <a16:creationId xmlns:a16="http://schemas.microsoft.com/office/drawing/2014/main" id="{F0886619-BEB9-42DC-803D-74D33640AF82}"/>
              </a:ext>
            </a:extLst>
          </p:cNvPr>
          <p:cNvSpPr/>
          <p:nvPr userDrawn="1"/>
        </p:nvSpPr>
        <p:spPr>
          <a:xfrm rot="5400000">
            <a:off x="3951843" y="1843045"/>
            <a:ext cx="4714491" cy="4939072"/>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9" name="Прямоугольник: скругленные углы 18">
            <a:extLst>
              <a:ext uri="{FF2B5EF4-FFF2-40B4-BE49-F238E27FC236}">
                <a16:creationId xmlns:a16="http://schemas.microsoft.com/office/drawing/2014/main" id="{231C3E67-BB2B-4CEA-AB69-532143A95E92}"/>
              </a:ext>
            </a:extLst>
          </p:cNvPr>
          <p:cNvSpPr/>
          <p:nvPr userDrawn="1"/>
        </p:nvSpPr>
        <p:spPr>
          <a:xfrm>
            <a:off x="3738755" y="319523"/>
            <a:ext cx="4714491" cy="5725155"/>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7" name="Рисунок 17">
            <a:extLst>
              <a:ext uri="{FF2B5EF4-FFF2-40B4-BE49-F238E27FC236}">
                <a16:creationId xmlns:a16="http://schemas.microsoft.com/office/drawing/2014/main" id="{4A10A739-AEE8-47CE-9B61-6428138D8C22}"/>
              </a:ext>
            </a:extLst>
          </p:cNvPr>
          <p:cNvSpPr>
            <a:spLocks noGrp="1"/>
          </p:cNvSpPr>
          <p:nvPr userDrawn="1">
            <p:ph type="pic" sz="quarter" idx="14" hasCustomPrompt="1"/>
          </p:nvPr>
        </p:nvSpPr>
        <p:spPr>
          <a:xfrm flipH="1">
            <a:off x="4080000" y="658589"/>
            <a:ext cx="4032000" cy="4212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pPr rtl="0"/>
            <a:r>
              <a:rPr lang="ru-RU" noProof="0"/>
              <a:t>Вставьте или перетащите свое фото</a:t>
            </a:r>
          </a:p>
        </p:txBody>
      </p:sp>
      <p:sp>
        <p:nvSpPr>
          <p:cNvPr id="43" name="Текст 10">
            <a:extLst>
              <a:ext uri="{FF2B5EF4-FFF2-40B4-BE49-F238E27FC236}">
                <a16:creationId xmlns:a16="http://schemas.microsoft.com/office/drawing/2014/main" id="{41AFF39C-F3E3-438F-A3D2-1A0DB25498BE}"/>
              </a:ext>
            </a:extLst>
          </p:cNvPr>
          <p:cNvSpPr>
            <a:spLocks noGrp="1"/>
          </p:cNvSpPr>
          <p:nvPr userDrawn="1">
            <p:ph type="body" sz="quarter" idx="18" hasCustomPrompt="1"/>
          </p:nvPr>
        </p:nvSpPr>
        <p:spPr>
          <a:xfrm>
            <a:off x="4080001" y="5073932"/>
            <a:ext cx="4031999" cy="737233"/>
          </a:xfrm>
        </p:spPr>
        <p:txBody>
          <a:bodyPr rtlCol="0" anchor="ctr"/>
          <a:lstStyle>
            <a:lvl1pPr marL="0" indent="0" algn="ctr">
              <a:buNone/>
              <a:defRPr sz="1600" b="1" i="1"/>
            </a:lvl1pPr>
            <a:lvl2pPr marL="263525" indent="0" algn="ctr">
              <a:buNone/>
              <a:defRPr/>
            </a:lvl2pPr>
            <a:lvl3pPr marL="536575" indent="0" algn="ctr">
              <a:buNone/>
              <a:defRPr/>
            </a:lvl3pPr>
            <a:lvl4pPr marL="811213" indent="0" algn="ctr">
              <a:buNone/>
              <a:defRPr/>
            </a:lvl4pPr>
            <a:lvl5pPr marL="1074738" indent="0" algn="ctr">
              <a:buNone/>
              <a:defRPr/>
            </a:lvl5pPr>
          </a:lstStyle>
          <a:p>
            <a:pPr lvl="0" rtl="0"/>
            <a:r>
              <a:rPr lang="ru-RU" noProof="0"/>
              <a:t>Подпись фотографии</a:t>
            </a:r>
          </a:p>
        </p:txBody>
      </p:sp>
      <p:sp>
        <p:nvSpPr>
          <p:cNvPr id="5" name="Заголовок 4">
            <a:extLst>
              <a:ext uri="{FF2B5EF4-FFF2-40B4-BE49-F238E27FC236}">
                <a16:creationId xmlns:a16="http://schemas.microsoft.com/office/drawing/2014/main" id="{E60BC9BE-C312-4619-AEBF-24C21F704CF1}"/>
              </a:ext>
            </a:extLst>
          </p:cNvPr>
          <p:cNvSpPr>
            <a:spLocks noGrp="1"/>
          </p:cNvSpPr>
          <p:nvPr>
            <p:ph type="title"/>
          </p:nvPr>
        </p:nvSpPr>
        <p:spPr>
          <a:xfrm>
            <a:off x="540000" y="539999"/>
            <a:ext cx="3028700" cy="1415335"/>
          </a:xfrm>
        </p:spPr>
        <p:txBody>
          <a:bodyPr rtlCol="0"/>
          <a:lstStyle/>
          <a:p>
            <a:pPr rtl="0"/>
            <a:r>
              <a:rPr lang="ru-RU" noProof="0" smtClean="0"/>
              <a:t>Образец заголовка</a:t>
            </a:r>
            <a:endParaRPr lang="ru-RU" noProof="0"/>
          </a:p>
        </p:txBody>
      </p:sp>
      <p:sp>
        <p:nvSpPr>
          <p:cNvPr id="6" name="Нижний колонтитул 5">
            <a:extLst>
              <a:ext uri="{FF2B5EF4-FFF2-40B4-BE49-F238E27FC236}">
                <a16:creationId xmlns:a16="http://schemas.microsoft.com/office/drawing/2014/main" id="{C09F2D66-B264-4D7C-814F-A8F0575B7C2E}"/>
              </a:ext>
            </a:extLst>
          </p:cNvPr>
          <p:cNvSpPr>
            <a:spLocks noGrp="1"/>
          </p:cNvSpPr>
          <p:nvPr>
            <p:ph type="ftr" sz="quarter" idx="21"/>
          </p:nvPr>
        </p:nvSpPr>
        <p:spPr/>
        <p:txBody>
          <a:bodyPr rtlCol="0"/>
          <a:lstStyle/>
          <a:p>
            <a:pPr rtl="0"/>
            <a:r>
              <a:rPr lang="ru-RU" noProof="0"/>
              <a:t>Добавить нижний колонтитул</a:t>
            </a:r>
          </a:p>
        </p:txBody>
      </p:sp>
      <p:sp>
        <p:nvSpPr>
          <p:cNvPr id="7" name="Номер слайда 6">
            <a:extLst>
              <a:ext uri="{FF2B5EF4-FFF2-40B4-BE49-F238E27FC236}">
                <a16:creationId xmlns:a16="http://schemas.microsoft.com/office/drawing/2014/main" id="{37309B8E-E3FF-48B0-AE11-1D123D34371D}"/>
              </a:ext>
            </a:extLst>
          </p:cNvPr>
          <p:cNvSpPr>
            <a:spLocks noGrp="1"/>
          </p:cNvSpPr>
          <p:nvPr>
            <p:ph type="sldNum" sz="quarter" idx="22"/>
          </p:nvPr>
        </p:nvSpPr>
        <p:spPr/>
        <p:txBody>
          <a:bodyPr rtlCol="0"/>
          <a:lstStyle/>
          <a:p>
            <a:pPr rtl="0"/>
            <a:fld id="{058DB212-BFA2-403F-85EF-DFD3FF6D973A}" type="slidenum">
              <a:rPr lang="ru-RU" noProof="0" smtClean="0"/>
              <a:pPr/>
              <a:t>‹#›</a:t>
            </a:fld>
            <a:endParaRPr lang="ru-RU" noProof="0"/>
          </a:p>
        </p:txBody>
      </p:sp>
      <p:sp>
        <p:nvSpPr>
          <p:cNvPr id="21" name="Текст 7">
            <a:extLst>
              <a:ext uri="{FF2B5EF4-FFF2-40B4-BE49-F238E27FC236}">
                <a16:creationId xmlns:a16="http://schemas.microsoft.com/office/drawing/2014/main" id="{8ACF814D-5E9D-4331-8EF5-399B1D3A9A09}"/>
              </a:ext>
            </a:extLst>
          </p:cNvPr>
          <p:cNvSpPr>
            <a:spLocks noGrp="1"/>
          </p:cNvSpPr>
          <p:nvPr>
            <p:ph type="body" sz="quarter" idx="24"/>
          </p:nvPr>
        </p:nvSpPr>
        <p:spPr>
          <a:xfrm>
            <a:off x="536401" y="2159000"/>
            <a:ext cx="3032299" cy="294334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a:p>
        </p:txBody>
      </p:sp>
      <p:sp>
        <p:nvSpPr>
          <p:cNvPr id="22" name="Текст 7">
            <a:extLst>
              <a:ext uri="{FF2B5EF4-FFF2-40B4-BE49-F238E27FC236}">
                <a16:creationId xmlns:a16="http://schemas.microsoft.com/office/drawing/2014/main" id="{DFD76CC2-E913-40E2-A504-17F9C46765ED}"/>
              </a:ext>
            </a:extLst>
          </p:cNvPr>
          <p:cNvSpPr>
            <a:spLocks noGrp="1"/>
          </p:cNvSpPr>
          <p:nvPr>
            <p:ph type="body" sz="quarter" idx="25"/>
          </p:nvPr>
        </p:nvSpPr>
        <p:spPr>
          <a:xfrm>
            <a:off x="8583254" y="2159000"/>
            <a:ext cx="3032299" cy="294334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a:p>
        </p:txBody>
      </p:sp>
    </p:spTree>
    <p:extLst>
      <p:ext uri="{BB962C8B-B14F-4D97-AF65-F5344CB8AC3E}">
        <p14:creationId xmlns:p14="http://schemas.microsoft.com/office/powerpoint/2010/main" val="1935419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Ряд для сравнения с заголовком">
    <p:spTree>
      <p:nvGrpSpPr>
        <p:cNvPr id="1" name=""/>
        <p:cNvGrpSpPr/>
        <p:nvPr/>
      </p:nvGrpSpPr>
      <p:grpSpPr>
        <a:xfrm>
          <a:off x="0" y="0"/>
          <a:ext cx="0" cy="0"/>
          <a:chOff x="0" y="0"/>
          <a:chExt cx="0" cy="0"/>
        </a:xfrm>
      </p:grpSpPr>
      <p:sp>
        <p:nvSpPr>
          <p:cNvPr id="15" name="Параллелограмм 14">
            <a:extLst>
              <a:ext uri="{FF2B5EF4-FFF2-40B4-BE49-F238E27FC236}">
                <a16:creationId xmlns:a16="http://schemas.microsoft.com/office/drawing/2014/main" id="{AD8B2DCC-383E-4DE2-8D64-D0FDAAAFBD66}"/>
              </a:ext>
            </a:extLst>
          </p:cNvPr>
          <p:cNvSpPr/>
          <p:nvPr userDrawn="1"/>
        </p:nvSpPr>
        <p:spPr>
          <a:xfrm rot="16200000" flipH="1">
            <a:off x="2079980" y="2514407"/>
            <a:ext cx="3220061" cy="3373452"/>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6" name="Прямоугольник: скругленные углы 15">
            <a:extLst>
              <a:ext uri="{FF2B5EF4-FFF2-40B4-BE49-F238E27FC236}">
                <a16:creationId xmlns:a16="http://schemas.microsoft.com/office/drawing/2014/main" id="{0BB3C4F0-6068-487E-B600-33DB85DB06FD}"/>
              </a:ext>
            </a:extLst>
          </p:cNvPr>
          <p:cNvSpPr/>
          <p:nvPr userDrawn="1"/>
        </p:nvSpPr>
        <p:spPr>
          <a:xfrm>
            <a:off x="2156676" y="1473821"/>
            <a:ext cx="3220061" cy="3910358"/>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8" name="Рисунок 17">
            <a:extLst>
              <a:ext uri="{FF2B5EF4-FFF2-40B4-BE49-F238E27FC236}">
                <a16:creationId xmlns:a16="http://schemas.microsoft.com/office/drawing/2014/main" id="{F2D0CD35-6F93-431A-997D-F16BD6DEDEE6}"/>
              </a:ext>
            </a:extLst>
          </p:cNvPr>
          <p:cNvSpPr>
            <a:spLocks noGrp="1"/>
          </p:cNvSpPr>
          <p:nvPr userDrawn="1">
            <p:ph type="pic" sz="quarter" idx="11" hasCustomPrompt="1"/>
          </p:nvPr>
        </p:nvSpPr>
        <p:spPr>
          <a:xfrm flipH="1">
            <a:off x="2398706" y="1722992"/>
            <a:ext cx="2736000" cy="2880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pPr rtl="0"/>
            <a:r>
              <a:rPr lang="ru-RU" noProof="0"/>
              <a:t>Вставьте или перетащите свое фото</a:t>
            </a:r>
          </a:p>
        </p:txBody>
      </p:sp>
      <p:sp>
        <p:nvSpPr>
          <p:cNvPr id="31" name="Параллелограмм 30">
            <a:extLst>
              <a:ext uri="{FF2B5EF4-FFF2-40B4-BE49-F238E27FC236}">
                <a16:creationId xmlns:a16="http://schemas.microsoft.com/office/drawing/2014/main" id="{B00AEFCF-4740-4F96-9450-1BE17A80E83E}"/>
              </a:ext>
            </a:extLst>
          </p:cNvPr>
          <p:cNvSpPr/>
          <p:nvPr userDrawn="1"/>
        </p:nvSpPr>
        <p:spPr>
          <a:xfrm rot="5400000">
            <a:off x="6993402" y="2514408"/>
            <a:ext cx="3220061" cy="3373452"/>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4" name="Прямоугольник: скругленные углы 33">
            <a:extLst>
              <a:ext uri="{FF2B5EF4-FFF2-40B4-BE49-F238E27FC236}">
                <a16:creationId xmlns:a16="http://schemas.microsoft.com/office/drawing/2014/main" id="{D267AE62-00A1-412E-84B7-92F55C4F65F0}"/>
              </a:ext>
            </a:extLst>
          </p:cNvPr>
          <p:cNvSpPr/>
          <p:nvPr userDrawn="1"/>
        </p:nvSpPr>
        <p:spPr>
          <a:xfrm>
            <a:off x="6815999" y="1473822"/>
            <a:ext cx="3220061" cy="3910358"/>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7" name="Рисунок 17">
            <a:extLst>
              <a:ext uri="{FF2B5EF4-FFF2-40B4-BE49-F238E27FC236}">
                <a16:creationId xmlns:a16="http://schemas.microsoft.com/office/drawing/2014/main" id="{4A10A739-AEE8-47CE-9B61-6428138D8C22}"/>
              </a:ext>
            </a:extLst>
          </p:cNvPr>
          <p:cNvSpPr>
            <a:spLocks noGrp="1"/>
          </p:cNvSpPr>
          <p:nvPr userDrawn="1">
            <p:ph type="pic" sz="quarter" idx="14" hasCustomPrompt="1"/>
          </p:nvPr>
        </p:nvSpPr>
        <p:spPr>
          <a:xfrm flipH="1">
            <a:off x="7018219" y="1722993"/>
            <a:ext cx="2736000" cy="2880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pPr rtl="0"/>
            <a:r>
              <a:rPr lang="ru-RU" noProof="0"/>
              <a:t>Вставьте или перетащите свое фото</a:t>
            </a:r>
          </a:p>
        </p:txBody>
      </p:sp>
      <p:sp>
        <p:nvSpPr>
          <p:cNvPr id="11" name="Текст 10">
            <a:extLst>
              <a:ext uri="{FF2B5EF4-FFF2-40B4-BE49-F238E27FC236}">
                <a16:creationId xmlns:a16="http://schemas.microsoft.com/office/drawing/2014/main" id="{E3938908-8151-4852-9D34-4A0EABB5D11D}"/>
              </a:ext>
            </a:extLst>
          </p:cNvPr>
          <p:cNvSpPr>
            <a:spLocks noGrp="1"/>
          </p:cNvSpPr>
          <p:nvPr userDrawn="1">
            <p:ph type="body" sz="quarter" idx="16" hasCustomPrompt="1"/>
          </p:nvPr>
        </p:nvSpPr>
        <p:spPr>
          <a:xfrm>
            <a:off x="2398706" y="4710631"/>
            <a:ext cx="2736000" cy="495300"/>
          </a:xfrm>
        </p:spPr>
        <p:txBody>
          <a:bodyPr rtlCol="0"/>
          <a:lstStyle>
            <a:lvl1pPr marL="0" indent="0" algn="ctr">
              <a:buNone/>
              <a:defRPr sz="1600" b="1" i="1"/>
            </a:lvl1pPr>
            <a:lvl2pPr marL="263525" indent="0" algn="ctr">
              <a:buNone/>
              <a:defRPr/>
            </a:lvl2pPr>
            <a:lvl3pPr marL="536575" indent="0" algn="ctr">
              <a:buNone/>
              <a:defRPr/>
            </a:lvl3pPr>
            <a:lvl4pPr marL="811213" indent="0" algn="ctr">
              <a:buNone/>
              <a:defRPr/>
            </a:lvl4pPr>
            <a:lvl5pPr marL="1074738" indent="0" algn="ctr">
              <a:buNone/>
              <a:defRPr/>
            </a:lvl5pPr>
          </a:lstStyle>
          <a:p>
            <a:pPr lvl="0" rtl="0"/>
            <a:r>
              <a:rPr lang="ru-RU" noProof="0"/>
              <a:t>Подпись фотографии</a:t>
            </a:r>
          </a:p>
        </p:txBody>
      </p:sp>
      <p:sp>
        <p:nvSpPr>
          <p:cNvPr id="43" name="Текст 10">
            <a:extLst>
              <a:ext uri="{FF2B5EF4-FFF2-40B4-BE49-F238E27FC236}">
                <a16:creationId xmlns:a16="http://schemas.microsoft.com/office/drawing/2014/main" id="{41AFF39C-F3E3-438F-A3D2-1A0DB25498BE}"/>
              </a:ext>
            </a:extLst>
          </p:cNvPr>
          <p:cNvSpPr>
            <a:spLocks noGrp="1"/>
          </p:cNvSpPr>
          <p:nvPr userDrawn="1">
            <p:ph type="body" sz="quarter" idx="18" hasCustomPrompt="1"/>
          </p:nvPr>
        </p:nvSpPr>
        <p:spPr>
          <a:xfrm>
            <a:off x="7018219" y="4710632"/>
            <a:ext cx="2736000" cy="495300"/>
          </a:xfrm>
        </p:spPr>
        <p:txBody>
          <a:bodyPr rtlCol="0"/>
          <a:lstStyle>
            <a:lvl1pPr marL="0" indent="0" algn="ctr">
              <a:buNone/>
              <a:defRPr sz="1600" b="1" i="1"/>
            </a:lvl1pPr>
            <a:lvl2pPr marL="263525" indent="0" algn="ctr">
              <a:buNone/>
              <a:defRPr/>
            </a:lvl2pPr>
            <a:lvl3pPr marL="536575" indent="0" algn="ctr">
              <a:buNone/>
              <a:defRPr/>
            </a:lvl3pPr>
            <a:lvl4pPr marL="811213" indent="0" algn="ctr">
              <a:buNone/>
              <a:defRPr/>
            </a:lvl4pPr>
            <a:lvl5pPr marL="1074738" indent="0" algn="ctr">
              <a:buNone/>
              <a:defRPr/>
            </a:lvl5pPr>
          </a:lstStyle>
          <a:p>
            <a:pPr lvl="0" rtl="0"/>
            <a:r>
              <a:rPr lang="ru-RU" noProof="0"/>
              <a:t>Подпись фотографии</a:t>
            </a:r>
          </a:p>
        </p:txBody>
      </p:sp>
      <p:sp>
        <p:nvSpPr>
          <p:cNvPr id="13" name="Текст 12">
            <a:extLst>
              <a:ext uri="{FF2B5EF4-FFF2-40B4-BE49-F238E27FC236}">
                <a16:creationId xmlns:a16="http://schemas.microsoft.com/office/drawing/2014/main" id="{39116EB9-0069-42F5-8A98-F976EF65381F}"/>
              </a:ext>
            </a:extLst>
          </p:cNvPr>
          <p:cNvSpPr>
            <a:spLocks noGrp="1"/>
          </p:cNvSpPr>
          <p:nvPr userDrawn="1">
            <p:ph type="body" sz="quarter" idx="20" hasCustomPrompt="1"/>
          </p:nvPr>
        </p:nvSpPr>
        <p:spPr>
          <a:xfrm>
            <a:off x="9520313" y="1254680"/>
            <a:ext cx="2071687" cy="828985"/>
          </a:xfrm>
          <a:prstGeom prst="wedgeRoundRectCallout">
            <a:avLst>
              <a:gd name="adj1" fmla="val -68649"/>
              <a:gd name="adj2" fmla="val 50034"/>
              <a:gd name="adj3" fmla="val 16667"/>
            </a:avLst>
          </a:prstGeom>
          <a:solidFill>
            <a:schemeClr val="tx1"/>
          </a:solidFill>
        </p:spPr>
        <p:txBody>
          <a:bodyPr lIns="72000" rtlCol="0" anchor="ctr"/>
          <a:lstStyle>
            <a:lvl1pPr marL="0" indent="0" algn="ctr">
              <a:buNone/>
              <a:defRPr sz="1600" b="1" i="1">
                <a:solidFill>
                  <a:schemeClr val="bg1"/>
                </a:solidFill>
                <a:latin typeface="+mj-lt"/>
              </a:defRPr>
            </a:lvl1pPr>
            <a:lvl2pPr marL="263525" indent="0">
              <a:buNone/>
              <a:defRPr>
                <a:solidFill>
                  <a:schemeClr val="bg1"/>
                </a:solidFill>
              </a:defRPr>
            </a:lvl2pPr>
            <a:lvl3pPr marL="536575" indent="0">
              <a:buNone/>
              <a:defRPr>
                <a:solidFill>
                  <a:schemeClr val="bg1"/>
                </a:solidFill>
              </a:defRPr>
            </a:lvl3pPr>
            <a:lvl4pPr marL="811213" indent="0">
              <a:buNone/>
              <a:defRPr>
                <a:solidFill>
                  <a:schemeClr val="bg1"/>
                </a:solidFill>
              </a:defRPr>
            </a:lvl4pPr>
            <a:lvl5pPr marL="1074738" indent="0">
              <a:buNone/>
              <a:defRPr>
                <a:solidFill>
                  <a:schemeClr val="bg1"/>
                </a:solidFill>
              </a:defRPr>
            </a:lvl5pPr>
          </a:lstStyle>
          <a:p>
            <a:pPr lvl="0" rtl="0"/>
            <a:r>
              <a:rPr lang="ru-RU" noProof="0"/>
              <a:t>Фото №2</a:t>
            </a:r>
          </a:p>
        </p:txBody>
      </p:sp>
      <p:sp>
        <p:nvSpPr>
          <p:cNvPr id="5" name="Заголовок 4">
            <a:extLst>
              <a:ext uri="{FF2B5EF4-FFF2-40B4-BE49-F238E27FC236}">
                <a16:creationId xmlns:a16="http://schemas.microsoft.com/office/drawing/2014/main" id="{E60BC9BE-C312-4619-AEBF-24C21F704CF1}"/>
              </a:ext>
            </a:extLst>
          </p:cNvPr>
          <p:cNvSpPr>
            <a:spLocks noGrp="1"/>
          </p:cNvSpPr>
          <p:nvPr>
            <p:ph type="title"/>
          </p:nvPr>
        </p:nvSpPr>
        <p:spPr/>
        <p:txBody>
          <a:bodyPr rtlCol="0"/>
          <a:lstStyle/>
          <a:p>
            <a:pPr rtl="0"/>
            <a:r>
              <a:rPr lang="ru-RU" noProof="0" smtClean="0"/>
              <a:t>Образец заголовка</a:t>
            </a:r>
            <a:endParaRPr lang="ru-RU" noProof="0"/>
          </a:p>
        </p:txBody>
      </p:sp>
      <p:sp>
        <p:nvSpPr>
          <p:cNvPr id="6" name="Нижний колонтитул 5">
            <a:extLst>
              <a:ext uri="{FF2B5EF4-FFF2-40B4-BE49-F238E27FC236}">
                <a16:creationId xmlns:a16="http://schemas.microsoft.com/office/drawing/2014/main" id="{C09F2D66-B264-4D7C-814F-A8F0575B7C2E}"/>
              </a:ext>
            </a:extLst>
          </p:cNvPr>
          <p:cNvSpPr>
            <a:spLocks noGrp="1"/>
          </p:cNvSpPr>
          <p:nvPr>
            <p:ph type="ftr" sz="quarter" idx="21"/>
          </p:nvPr>
        </p:nvSpPr>
        <p:spPr/>
        <p:txBody>
          <a:bodyPr rtlCol="0"/>
          <a:lstStyle/>
          <a:p>
            <a:pPr rtl="0"/>
            <a:r>
              <a:rPr lang="ru-RU" noProof="0"/>
              <a:t>Добавить нижний колонтитул</a:t>
            </a:r>
          </a:p>
        </p:txBody>
      </p:sp>
      <p:sp>
        <p:nvSpPr>
          <p:cNvPr id="7" name="Номер слайда 6">
            <a:extLst>
              <a:ext uri="{FF2B5EF4-FFF2-40B4-BE49-F238E27FC236}">
                <a16:creationId xmlns:a16="http://schemas.microsoft.com/office/drawing/2014/main" id="{37309B8E-E3FF-48B0-AE11-1D123D34371D}"/>
              </a:ext>
            </a:extLst>
          </p:cNvPr>
          <p:cNvSpPr>
            <a:spLocks noGrp="1"/>
          </p:cNvSpPr>
          <p:nvPr>
            <p:ph type="sldNum" sz="quarter" idx="22"/>
          </p:nvPr>
        </p:nvSpPr>
        <p:spPr/>
        <p:txBody>
          <a:bodyPr rtlCol="0"/>
          <a:lstStyle/>
          <a:p>
            <a:pPr rtl="0"/>
            <a:fld id="{058DB212-BFA2-403F-85EF-DFD3FF6D973A}" type="slidenum">
              <a:rPr lang="ru-RU" noProof="0" smtClean="0"/>
              <a:pPr/>
              <a:t>‹#›</a:t>
            </a:fld>
            <a:endParaRPr lang="ru-RU" noProof="0"/>
          </a:p>
        </p:txBody>
      </p:sp>
      <p:sp>
        <p:nvSpPr>
          <p:cNvPr id="46" name="Текст 12">
            <a:extLst>
              <a:ext uri="{FF2B5EF4-FFF2-40B4-BE49-F238E27FC236}">
                <a16:creationId xmlns:a16="http://schemas.microsoft.com/office/drawing/2014/main" id="{77034241-072A-4514-B8D2-CB772358F097}"/>
              </a:ext>
            </a:extLst>
          </p:cNvPr>
          <p:cNvSpPr>
            <a:spLocks noGrp="1"/>
          </p:cNvSpPr>
          <p:nvPr>
            <p:ph type="body" sz="quarter" idx="23" hasCustomPrompt="1"/>
          </p:nvPr>
        </p:nvSpPr>
        <p:spPr>
          <a:xfrm>
            <a:off x="481429" y="4129296"/>
            <a:ext cx="2071687" cy="828985"/>
          </a:xfrm>
          <a:prstGeom prst="wedgeRoundRectCallout">
            <a:avLst>
              <a:gd name="adj1" fmla="val 66830"/>
              <a:gd name="adj2" fmla="val -55674"/>
              <a:gd name="adj3" fmla="val 16667"/>
            </a:avLst>
          </a:prstGeom>
          <a:solidFill>
            <a:schemeClr val="tx1"/>
          </a:solidFill>
        </p:spPr>
        <p:txBody>
          <a:bodyPr lIns="72000" rtlCol="0" anchor="ctr"/>
          <a:lstStyle>
            <a:lvl1pPr marL="0" indent="0" algn="ctr">
              <a:buNone/>
              <a:defRPr sz="1600" b="1" i="1">
                <a:solidFill>
                  <a:schemeClr val="bg1"/>
                </a:solidFill>
                <a:latin typeface="+mj-lt"/>
              </a:defRPr>
            </a:lvl1pPr>
            <a:lvl2pPr marL="263525" indent="0">
              <a:buNone/>
              <a:defRPr>
                <a:solidFill>
                  <a:schemeClr val="bg1"/>
                </a:solidFill>
              </a:defRPr>
            </a:lvl2pPr>
            <a:lvl3pPr marL="536575" indent="0">
              <a:buNone/>
              <a:defRPr>
                <a:solidFill>
                  <a:schemeClr val="bg1"/>
                </a:solidFill>
              </a:defRPr>
            </a:lvl3pPr>
            <a:lvl4pPr marL="811213" indent="0">
              <a:buNone/>
              <a:defRPr>
                <a:solidFill>
                  <a:schemeClr val="bg1"/>
                </a:solidFill>
              </a:defRPr>
            </a:lvl4pPr>
            <a:lvl5pPr marL="1074738" indent="0">
              <a:buNone/>
              <a:defRPr>
                <a:solidFill>
                  <a:schemeClr val="bg1"/>
                </a:solidFill>
              </a:defRPr>
            </a:lvl5pPr>
          </a:lstStyle>
          <a:p>
            <a:pPr lvl="0" rtl="0"/>
            <a:r>
              <a:rPr lang="ru-RU" noProof="0"/>
              <a:t>Фото №1</a:t>
            </a:r>
          </a:p>
        </p:txBody>
      </p:sp>
    </p:spTree>
    <p:extLst>
      <p:ext uri="{BB962C8B-B14F-4D97-AF65-F5344CB8AC3E}">
        <p14:creationId xmlns:p14="http://schemas.microsoft.com/office/powerpoint/2010/main" val="4099324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Ряд для сравнения без заголовка">
    <p:spTree>
      <p:nvGrpSpPr>
        <p:cNvPr id="1" name=""/>
        <p:cNvGrpSpPr/>
        <p:nvPr/>
      </p:nvGrpSpPr>
      <p:grpSpPr>
        <a:xfrm>
          <a:off x="0" y="0"/>
          <a:ext cx="0" cy="0"/>
          <a:chOff x="0" y="0"/>
          <a:chExt cx="0" cy="0"/>
        </a:xfrm>
      </p:grpSpPr>
      <p:sp>
        <p:nvSpPr>
          <p:cNvPr id="15" name="Параллелограмм 14">
            <a:extLst>
              <a:ext uri="{FF2B5EF4-FFF2-40B4-BE49-F238E27FC236}">
                <a16:creationId xmlns:a16="http://schemas.microsoft.com/office/drawing/2014/main" id="{AD8B2DCC-383E-4DE2-8D64-D0FDAAAFBD66}"/>
              </a:ext>
            </a:extLst>
          </p:cNvPr>
          <p:cNvSpPr/>
          <p:nvPr userDrawn="1"/>
        </p:nvSpPr>
        <p:spPr>
          <a:xfrm rot="16200000" flipH="1">
            <a:off x="2079980" y="2514407"/>
            <a:ext cx="3220061" cy="3373452"/>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6" name="Прямоугольник: скругленные углы 15">
            <a:extLst>
              <a:ext uri="{FF2B5EF4-FFF2-40B4-BE49-F238E27FC236}">
                <a16:creationId xmlns:a16="http://schemas.microsoft.com/office/drawing/2014/main" id="{0BB3C4F0-6068-487E-B600-33DB85DB06FD}"/>
              </a:ext>
            </a:extLst>
          </p:cNvPr>
          <p:cNvSpPr/>
          <p:nvPr userDrawn="1"/>
        </p:nvSpPr>
        <p:spPr>
          <a:xfrm>
            <a:off x="2156676" y="1473821"/>
            <a:ext cx="3220061" cy="3910358"/>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8" name="Рисунок 17">
            <a:extLst>
              <a:ext uri="{FF2B5EF4-FFF2-40B4-BE49-F238E27FC236}">
                <a16:creationId xmlns:a16="http://schemas.microsoft.com/office/drawing/2014/main" id="{F2D0CD35-6F93-431A-997D-F16BD6DEDEE6}"/>
              </a:ext>
            </a:extLst>
          </p:cNvPr>
          <p:cNvSpPr>
            <a:spLocks noGrp="1"/>
          </p:cNvSpPr>
          <p:nvPr userDrawn="1">
            <p:ph type="pic" sz="quarter" idx="11" hasCustomPrompt="1"/>
          </p:nvPr>
        </p:nvSpPr>
        <p:spPr>
          <a:xfrm flipH="1">
            <a:off x="2398706" y="1722992"/>
            <a:ext cx="2736000" cy="2880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pPr rtl="0"/>
            <a:r>
              <a:rPr lang="ru-RU" noProof="0"/>
              <a:t>Вставьте или перетащите свое фото</a:t>
            </a:r>
          </a:p>
        </p:txBody>
      </p:sp>
      <p:sp>
        <p:nvSpPr>
          <p:cNvPr id="31" name="Параллелограмм 30">
            <a:extLst>
              <a:ext uri="{FF2B5EF4-FFF2-40B4-BE49-F238E27FC236}">
                <a16:creationId xmlns:a16="http://schemas.microsoft.com/office/drawing/2014/main" id="{B00AEFCF-4740-4F96-9450-1BE17A80E83E}"/>
              </a:ext>
            </a:extLst>
          </p:cNvPr>
          <p:cNvSpPr/>
          <p:nvPr userDrawn="1"/>
        </p:nvSpPr>
        <p:spPr>
          <a:xfrm rot="5400000">
            <a:off x="6993402" y="2514408"/>
            <a:ext cx="3220061" cy="3373452"/>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4" name="Прямоугольник: скругленные углы 33">
            <a:extLst>
              <a:ext uri="{FF2B5EF4-FFF2-40B4-BE49-F238E27FC236}">
                <a16:creationId xmlns:a16="http://schemas.microsoft.com/office/drawing/2014/main" id="{D267AE62-00A1-412E-84B7-92F55C4F65F0}"/>
              </a:ext>
            </a:extLst>
          </p:cNvPr>
          <p:cNvSpPr/>
          <p:nvPr userDrawn="1"/>
        </p:nvSpPr>
        <p:spPr>
          <a:xfrm>
            <a:off x="6815999" y="1473822"/>
            <a:ext cx="3220061" cy="3910358"/>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7" name="Рисунок 17">
            <a:extLst>
              <a:ext uri="{FF2B5EF4-FFF2-40B4-BE49-F238E27FC236}">
                <a16:creationId xmlns:a16="http://schemas.microsoft.com/office/drawing/2014/main" id="{4A10A739-AEE8-47CE-9B61-6428138D8C22}"/>
              </a:ext>
            </a:extLst>
          </p:cNvPr>
          <p:cNvSpPr>
            <a:spLocks noGrp="1"/>
          </p:cNvSpPr>
          <p:nvPr userDrawn="1">
            <p:ph type="pic" sz="quarter" idx="14" hasCustomPrompt="1"/>
          </p:nvPr>
        </p:nvSpPr>
        <p:spPr>
          <a:xfrm flipH="1">
            <a:off x="7018219" y="1722993"/>
            <a:ext cx="2736000" cy="2880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pPr rtl="0"/>
            <a:r>
              <a:rPr lang="ru-RU" noProof="0"/>
              <a:t>Вставьте или перетащите свое фото</a:t>
            </a:r>
          </a:p>
        </p:txBody>
      </p:sp>
      <p:sp>
        <p:nvSpPr>
          <p:cNvPr id="11" name="Текст 10">
            <a:extLst>
              <a:ext uri="{FF2B5EF4-FFF2-40B4-BE49-F238E27FC236}">
                <a16:creationId xmlns:a16="http://schemas.microsoft.com/office/drawing/2014/main" id="{E3938908-8151-4852-9D34-4A0EABB5D11D}"/>
              </a:ext>
            </a:extLst>
          </p:cNvPr>
          <p:cNvSpPr>
            <a:spLocks noGrp="1"/>
          </p:cNvSpPr>
          <p:nvPr userDrawn="1">
            <p:ph type="body" sz="quarter" idx="16" hasCustomPrompt="1"/>
          </p:nvPr>
        </p:nvSpPr>
        <p:spPr>
          <a:xfrm>
            <a:off x="2398706" y="4710631"/>
            <a:ext cx="2736000" cy="495300"/>
          </a:xfrm>
        </p:spPr>
        <p:txBody>
          <a:bodyPr rtlCol="0"/>
          <a:lstStyle>
            <a:lvl1pPr marL="0" indent="0" algn="ctr">
              <a:buNone/>
              <a:defRPr sz="1600" b="1" i="1"/>
            </a:lvl1pPr>
            <a:lvl2pPr marL="263525" indent="0" algn="ctr">
              <a:buNone/>
              <a:defRPr/>
            </a:lvl2pPr>
            <a:lvl3pPr marL="536575" indent="0" algn="ctr">
              <a:buNone/>
              <a:defRPr/>
            </a:lvl3pPr>
            <a:lvl4pPr marL="811213" indent="0" algn="ctr">
              <a:buNone/>
              <a:defRPr/>
            </a:lvl4pPr>
            <a:lvl5pPr marL="1074738" indent="0" algn="ctr">
              <a:buNone/>
              <a:defRPr/>
            </a:lvl5pPr>
          </a:lstStyle>
          <a:p>
            <a:pPr lvl="0" rtl="0"/>
            <a:r>
              <a:rPr lang="ru-RU" noProof="0"/>
              <a:t>Подпись фотографии</a:t>
            </a:r>
          </a:p>
        </p:txBody>
      </p:sp>
      <p:sp>
        <p:nvSpPr>
          <p:cNvPr id="43" name="Текст 10">
            <a:extLst>
              <a:ext uri="{FF2B5EF4-FFF2-40B4-BE49-F238E27FC236}">
                <a16:creationId xmlns:a16="http://schemas.microsoft.com/office/drawing/2014/main" id="{41AFF39C-F3E3-438F-A3D2-1A0DB25498BE}"/>
              </a:ext>
            </a:extLst>
          </p:cNvPr>
          <p:cNvSpPr>
            <a:spLocks noGrp="1"/>
          </p:cNvSpPr>
          <p:nvPr userDrawn="1">
            <p:ph type="body" sz="quarter" idx="18" hasCustomPrompt="1"/>
          </p:nvPr>
        </p:nvSpPr>
        <p:spPr>
          <a:xfrm>
            <a:off x="7018219" y="4710632"/>
            <a:ext cx="2736000" cy="495300"/>
          </a:xfrm>
        </p:spPr>
        <p:txBody>
          <a:bodyPr rtlCol="0"/>
          <a:lstStyle>
            <a:lvl1pPr marL="0" indent="0" algn="ctr">
              <a:buNone/>
              <a:defRPr sz="1600" b="1" i="1"/>
            </a:lvl1pPr>
            <a:lvl2pPr marL="263525" indent="0" algn="ctr">
              <a:buNone/>
              <a:defRPr/>
            </a:lvl2pPr>
            <a:lvl3pPr marL="536575" indent="0" algn="ctr">
              <a:buNone/>
              <a:defRPr/>
            </a:lvl3pPr>
            <a:lvl4pPr marL="811213" indent="0" algn="ctr">
              <a:buNone/>
              <a:defRPr/>
            </a:lvl4pPr>
            <a:lvl5pPr marL="1074738" indent="0" algn="ctr">
              <a:buNone/>
              <a:defRPr/>
            </a:lvl5pPr>
          </a:lstStyle>
          <a:p>
            <a:pPr lvl="0" rtl="0"/>
            <a:r>
              <a:rPr lang="ru-RU" noProof="0"/>
              <a:t>Подпись фотографии</a:t>
            </a:r>
          </a:p>
        </p:txBody>
      </p:sp>
      <p:sp>
        <p:nvSpPr>
          <p:cNvPr id="13" name="Текст 12">
            <a:extLst>
              <a:ext uri="{FF2B5EF4-FFF2-40B4-BE49-F238E27FC236}">
                <a16:creationId xmlns:a16="http://schemas.microsoft.com/office/drawing/2014/main" id="{39116EB9-0069-42F5-8A98-F976EF65381F}"/>
              </a:ext>
            </a:extLst>
          </p:cNvPr>
          <p:cNvSpPr>
            <a:spLocks noGrp="1"/>
          </p:cNvSpPr>
          <p:nvPr userDrawn="1">
            <p:ph type="body" sz="quarter" idx="20" hasCustomPrompt="1"/>
          </p:nvPr>
        </p:nvSpPr>
        <p:spPr>
          <a:xfrm>
            <a:off x="9000219" y="645314"/>
            <a:ext cx="2071687" cy="828985"/>
          </a:xfrm>
          <a:prstGeom prst="wedgeRoundRectCallout">
            <a:avLst>
              <a:gd name="adj1" fmla="val -41676"/>
              <a:gd name="adj2" fmla="val 88334"/>
              <a:gd name="adj3" fmla="val 16667"/>
            </a:avLst>
          </a:prstGeom>
          <a:solidFill>
            <a:schemeClr val="tx1"/>
          </a:solidFill>
        </p:spPr>
        <p:txBody>
          <a:bodyPr lIns="72000" rtlCol="0" anchor="ctr"/>
          <a:lstStyle>
            <a:lvl1pPr marL="0" indent="0" algn="ctr">
              <a:buNone/>
              <a:defRPr sz="1600" b="1" i="1">
                <a:solidFill>
                  <a:schemeClr val="bg1"/>
                </a:solidFill>
                <a:latin typeface="+mj-lt"/>
              </a:defRPr>
            </a:lvl1pPr>
            <a:lvl2pPr marL="263525" indent="0">
              <a:buNone/>
              <a:defRPr>
                <a:solidFill>
                  <a:schemeClr val="bg1"/>
                </a:solidFill>
              </a:defRPr>
            </a:lvl2pPr>
            <a:lvl3pPr marL="536575" indent="0">
              <a:buNone/>
              <a:defRPr>
                <a:solidFill>
                  <a:schemeClr val="bg1"/>
                </a:solidFill>
              </a:defRPr>
            </a:lvl3pPr>
            <a:lvl4pPr marL="811213" indent="0">
              <a:buNone/>
              <a:defRPr>
                <a:solidFill>
                  <a:schemeClr val="bg1"/>
                </a:solidFill>
              </a:defRPr>
            </a:lvl4pPr>
            <a:lvl5pPr marL="1074738" indent="0">
              <a:buNone/>
              <a:defRPr>
                <a:solidFill>
                  <a:schemeClr val="bg1"/>
                </a:solidFill>
              </a:defRPr>
            </a:lvl5pPr>
          </a:lstStyle>
          <a:p>
            <a:pPr lvl="0" rtl="0"/>
            <a:r>
              <a:rPr lang="ru-RU" noProof="0"/>
              <a:t>Фото №2</a:t>
            </a:r>
          </a:p>
        </p:txBody>
      </p:sp>
      <p:sp>
        <p:nvSpPr>
          <p:cNvPr id="6" name="Нижний колонтитул 5">
            <a:extLst>
              <a:ext uri="{FF2B5EF4-FFF2-40B4-BE49-F238E27FC236}">
                <a16:creationId xmlns:a16="http://schemas.microsoft.com/office/drawing/2014/main" id="{C09F2D66-B264-4D7C-814F-A8F0575B7C2E}"/>
              </a:ext>
            </a:extLst>
          </p:cNvPr>
          <p:cNvSpPr>
            <a:spLocks noGrp="1"/>
          </p:cNvSpPr>
          <p:nvPr>
            <p:ph type="ftr" sz="quarter" idx="21"/>
          </p:nvPr>
        </p:nvSpPr>
        <p:spPr>
          <a:xfrm>
            <a:off x="252000" y="6308550"/>
            <a:ext cx="4114800" cy="365125"/>
          </a:xfrm>
        </p:spPr>
        <p:txBody>
          <a:bodyPr rtlCol="0"/>
          <a:lstStyle/>
          <a:p>
            <a:pPr rtl="0"/>
            <a:r>
              <a:rPr lang="ru-RU" noProof="0"/>
              <a:t>Добавить нижний колонтитул</a:t>
            </a:r>
          </a:p>
        </p:txBody>
      </p:sp>
      <p:sp>
        <p:nvSpPr>
          <p:cNvPr id="7" name="Номер слайда 6">
            <a:extLst>
              <a:ext uri="{FF2B5EF4-FFF2-40B4-BE49-F238E27FC236}">
                <a16:creationId xmlns:a16="http://schemas.microsoft.com/office/drawing/2014/main" id="{37309B8E-E3FF-48B0-AE11-1D123D34371D}"/>
              </a:ext>
            </a:extLst>
          </p:cNvPr>
          <p:cNvSpPr>
            <a:spLocks noGrp="1"/>
          </p:cNvSpPr>
          <p:nvPr>
            <p:ph type="sldNum" sz="quarter" idx="22"/>
          </p:nvPr>
        </p:nvSpPr>
        <p:spPr>
          <a:xfrm>
            <a:off x="11580000" y="6311112"/>
            <a:ext cx="360000" cy="360000"/>
          </a:xfrm>
        </p:spPr>
        <p:txBody>
          <a:bodyPr rtlCol="0"/>
          <a:lstStyle/>
          <a:p>
            <a:pPr rtl="0"/>
            <a:fld id="{058DB212-BFA2-403F-85EF-DFD3FF6D973A}" type="slidenum">
              <a:rPr lang="ru-RU" noProof="0" smtClean="0"/>
              <a:pPr/>
              <a:t>‹#›</a:t>
            </a:fld>
            <a:endParaRPr lang="ru-RU" noProof="0"/>
          </a:p>
        </p:txBody>
      </p:sp>
      <p:sp>
        <p:nvSpPr>
          <p:cNvPr id="46" name="Текст 12">
            <a:extLst>
              <a:ext uri="{FF2B5EF4-FFF2-40B4-BE49-F238E27FC236}">
                <a16:creationId xmlns:a16="http://schemas.microsoft.com/office/drawing/2014/main" id="{77034241-072A-4514-B8D2-CB772358F097}"/>
              </a:ext>
            </a:extLst>
          </p:cNvPr>
          <p:cNvSpPr>
            <a:spLocks noGrp="1"/>
          </p:cNvSpPr>
          <p:nvPr>
            <p:ph type="body" sz="quarter" idx="23" hasCustomPrompt="1"/>
          </p:nvPr>
        </p:nvSpPr>
        <p:spPr>
          <a:xfrm>
            <a:off x="1120096" y="645314"/>
            <a:ext cx="2071687" cy="828985"/>
          </a:xfrm>
          <a:prstGeom prst="wedgeRoundRectCallout">
            <a:avLst>
              <a:gd name="adj1" fmla="val 38631"/>
              <a:gd name="adj2" fmla="val 95993"/>
              <a:gd name="adj3" fmla="val 16667"/>
            </a:avLst>
          </a:prstGeom>
          <a:solidFill>
            <a:schemeClr val="tx1"/>
          </a:solidFill>
        </p:spPr>
        <p:txBody>
          <a:bodyPr lIns="72000" rtlCol="0" anchor="ctr"/>
          <a:lstStyle>
            <a:lvl1pPr marL="0" indent="0" algn="ctr">
              <a:buNone/>
              <a:defRPr sz="1600" b="1" i="1">
                <a:solidFill>
                  <a:schemeClr val="bg1"/>
                </a:solidFill>
                <a:latin typeface="+mj-lt"/>
              </a:defRPr>
            </a:lvl1pPr>
            <a:lvl2pPr marL="263525" indent="0">
              <a:buNone/>
              <a:defRPr>
                <a:solidFill>
                  <a:schemeClr val="bg1"/>
                </a:solidFill>
              </a:defRPr>
            </a:lvl2pPr>
            <a:lvl3pPr marL="536575" indent="0">
              <a:buNone/>
              <a:defRPr>
                <a:solidFill>
                  <a:schemeClr val="bg1"/>
                </a:solidFill>
              </a:defRPr>
            </a:lvl3pPr>
            <a:lvl4pPr marL="811213" indent="0">
              <a:buNone/>
              <a:defRPr>
                <a:solidFill>
                  <a:schemeClr val="bg1"/>
                </a:solidFill>
              </a:defRPr>
            </a:lvl4pPr>
            <a:lvl5pPr marL="1074738" indent="0">
              <a:buNone/>
              <a:defRPr>
                <a:solidFill>
                  <a:schemeClr val="bg1"/>
                </a:solidFill>
              </a:defRPr>
            </a:lvl5pPr>
          </a:lstStyle>
          <a:p>
            <a:pPr lvl="0" rtl="0"/>
            <a:r>
              <a:rPr lang="ru-RU" noProof="0"/>
              <a:t>Фото №1</a:t>
            </a:r>
          </a:p>
        </p:txBody>
      </p:sp>
      <p:sp>
        <p:nvSpPr>
          <p:cNvPr id="2" name="Заголовок 1">
            <a:extLst>
              <a:ext uri="{FF2B5EF4-FFF2-40B4-BE49-F238E27FC236}">
                <a16:creationId xmlns:a16="http://schemas.microsoft.com/office/drawing/2014/main" id="{1C010F92-FE15-43F8-AA38-02CE149B7F8A}"/>
              </a:ext>
            </a:extLst>
          </p:cNvPr>
          <p:cNvSpPr>
            <a:spLocks noGrp="1"/>
          </p:cNvSpPr>
          <p:nvPr>
            <p:ph type="title"/>
          </p:nvPr>
        </p:nvSpPr>
        <p:spPr>
          <a:xfrm>
            <a:off x="540000" y="540000"/>
            <a:ext cx="11052000" cy="432000"/>
          </a:xfrm>
        </p:spPr>
        <p:txBody>
          <a:bodyPr rtlCol="0"/>
          <a:lstStyle/>
          <a:p>
            <a:pPr rtl="0"/>
            <a:r>
              <a:rPr lang="ru-RU" noProof="0" smtClean="0"/>
              <a:t>Образец заголовка</a:t>
            </a:r>
            <a:endParaRPr lang="ru-RU" noProof="0"/>
          </a:p>
        </p:txBody>
      </p:sp>
    </p:spTree>
    <p:extLst>
      <p:ext uri="{BB962C8B-B14F-4D97-AF65-F5344CB8AC3E}">
        <p14:creationId xmlns:p14="http://schemas.microsoft.com/office/powerpoint/2010/main" val="964972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фотографии с подписями">
    <p:spTree>
      <p:nvGrpSpPr>
        <p:cNvPr id="1" name=""/>
        <p:cNvGrpSpPr/>
        <p:nvPr/>
      </p:nvGrpSpPr>
      <p:grpSpPr>
        <a:xfrm>
          <a:off x="0" y="0"/>
          <a:ext cx="0" cy="0"/>
          <a:chOff x="0" y="0"/>
          <a:chExt cx="0" cy="0"/>
        </a:xfrm>
      </p:grpSpPr>
      <p:sp>
        <p:nvSpPr>
          <p:cNvPr id="17" name="Параллелограмм 16">
            <a:extLst>
              <a:ext uri="{FF2B5EF4-FFF2-40B4-BE49-F238E27FC236}">
                <a16:creationId xmlns:a16="http://schemas.microsoft.com/office/drawing/2014/main" id="{CB1F026C-F353-497E-BC55-46019B42191A}"/>
              </a:ext>
            </a:extLst>
          </p:cNvPr>
          <p:cNvSpPr/>
          <p:nvPr userDrawn="1"/>
        </p:nvSpPr>
        <p:spPr>
          <a:xfrm rot="5400000">
            <a:off x="5280372" y="3153768"/>
            <a:ext cx="3220061" cy="1840706"/>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2" name="Параллелограмм 21">
            <a:extLst>
              <a:ext uri="{FF2B5EF4-FFF2-40B4-BE49-F238E27FC236}">
                <a16:creationId xmlns:a16="http://schemas.microsoft.com/office/drawing/2014/main" id="{D933D8A1-9AB2-4A32-A6F0-035D235A8E93}"/>
              </a:ext>
            </a:extLst>
          </p:cNvPr>
          <p:cNvSpPr/>
          <p:nvPr userDrawn="1"/>
        </p:nvSpPr>
        <p:spPr>
          <a:xfrm rot="16200000" flipH="1">
            <a:off x="3630532" y="3153768"/>
            <a:ext cx="3220061" cy="1840706"/>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5" name="Параллелограмм 14">
            <a:extLst>
              <a:ext uri="{FF2B5EF4-FFF2-40B4-BE49-F238E27FC236}">
                <a16:creationId xmlns:a16="http://schemas.microsoft.com/office/drawing/2014/main" id="{AD8B2DCC-383E-4DE2-8D64-D0FDAAAFBD66}"/>
              </a:ext>
            </a:extLst>
          </p:cNvPr>
          <p:cNvSpPr/>
          <p:nvPr userDrawn="1"/>
        </p:nvSpPr>
        <p:spPr>
          <a:xfrm rot="16200000" flipH="1">
            <a:off x="615659" y="2514407"/>
            <a:ext cx="3220061" cy="3373452"/>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6" name="Прямоугольник: скругленные углы 15">
            <a:extLst>
              <a:ext uri="{FF2B5EF4-FFF2-40B4-BE49-F238E27FC236}">
                <a16:creationId xmlns:a16="http://schemas.microsoft.com/office/drawing/2014/main" id="{0BB3C4F0-6068-487E-B600-33DB85DB06FD}"/>
              </a:ext>
            </a:extLst>
          </p:cNvPr>
          <p:cNvSpPr/>
          <p:nvPr userDrawn="1"/>
        </p:nvSpPr>
        <p:spPr>
          <a:xfrm>
            <a:off x="692355" y="1473821"/>
            <a:ext cx="3220061" cy="3910358"/>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18" name="Рисунок 17">
            <a:extLst>
              <a:ext uri="{FF2B5EF4-FFF2-40B4-BE49-F238E27FC236}">
                <a16:creationId xmlns:a16="http://schemas.microsoft.com/office/drawing/2014/main" id="{F2D0CD35-6F93-431A-997D-F16BD6DEDEE6}"/>
              </a:ext>
            </a:extLst>
          </p:cNvPr>
          <p:cNvSpPr>
            <a:spLocks noGrp="1"/>
          </p:cNvSpPr>
          <p:nvPr userDrawn="1">
            <p:ph type="pic" sz="quarter" idx="11" hasCustomPrompt="1"/>
          </p:nvPr>
        </p:nvSpPr>
        <p:spPr>
          <a:xfrm flipH="1">
            <a:off x="934385" y="1722992"/>
            <a:ext cx="2736000" cy="2880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pPr rtl="0"/>
            <a:r>
              <a:rPr lang="ru-RU" noProof="0"/>
              <a:t>Вставьте или перетащите свое фото</a:t>
            </a:r>
          </a:p>
        </p:txBody>
      </p:sp>
      <p:sp>
        <p:nvSpPr>
          <p:cNvPr id="31" name="Параллелограмм 30">
            <a:extLst>
              <a:ext uri="{FF2B5EF4-FFF2-40B4-BE49-F238E27FC236}">
                <a16:creationId xmlns:a16="http://schemas.microsoft.com/office/drawing/2014/main" id="{B00AEFCF-4740-4F96-9450-1BE17A80E83E}"/>
              </a:ext>
            </a:extLst>
          </p:cNvPr>
          <p:cNvSpPr/>
          <p:nvPr userDrawn="1"/>
        </p:nvSpPr>
        <p:spPr>
          <a:xfrm rot="5400000">
            <a:off x="8295243" y="2514408"/>
            <a:ext cx="3220061" cy="3373452"/>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4" name="Прямоугольник: скругленные углы 33">
            <a:extLst>
              <a:ext uri="{FF2B5EF4-FFF2-40B4-BE49-F238E27FC236}">
                <a16:creationId xmlns:a16="http://schemas.microsoft.com/office/drawing/2014/main" id="{D267AE62-00A1-412E-84B7-92F55C4F65F0}"/>
              </a:ext>
            </a:extLst>
          </p:cNvPr>
          <p:cNvSpPr/>
          <p:nvPr userDrawn="1"/>
        </p:nvSpPr>
        <p:spPr>
          <a:xfrm>
            <a:off x="8117840" y="1473822"/>
            <a:ext cx="3220061" cy="3910358"/>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37" name="Рисунок 17">
            <a:extLst>
              <a:ext uri="{FF2B5EF4-FFF2-40B4-BE49-F238E27FC236}">
                <a16:creationId xmlns:a16="http://schemas.microsoft.com/office/drawing/2014/main" id="{4A10A739-AEE8-47CE-9B61-6428138D8C22}"/>
              </a:ext>
            </a:extLst>
          </p:cNvPr>
          <p:cNvSpPr>
            <a:spLocks noGrp="1"/>
          </p:cNvSpPr>
          <p:nvPr userDrawn="1">
            <p:ph type="pic" sz="quarter" idx="14" hasCustomPrompt="1"/>
          </p:nvPr>
        </p:nvSpPr>
        <p:spPr>
          <a:xfrm flipH="1">
            <a:off x="8320060" y="1722993"/>
            <a:ext cx="2736000" cy="2880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pPr rtl="0"/>
            <a:r>
              <a:rPr lang="ru-RU" noProof="0"/>
              <a:t>Вставьте или перетащите свое фото</a:t>
            </a:r>
          </a:p>
        </p:txBody>
      </p:sp>
      <p:sp>
        <p:nvSpPr>
          <p:cNvPr id="11" name="Текст 10">
            <a:extLst>
              <a:ext uri="{FF2B5EF4-FFF2-40B4-BE49-F238E27FC236}">
                <a16:creationId xmlns:a16="http://schemas.microsoft.com/office/drawing/2014/main" id="{E3938908-8151-4852-9D34-4A0EABB5D11D}"/>
              </a:ext>
            </a:extLst>
          </p:cNvPr>
          <p:cNvSpPr>
            <a:spLocks noGrp="1"/>
          </p:cNvSpPr>
          <p:nvPr userDrawn="1">
            <p:ph type="body" sz="quarter" idx="16" hasCustomPrompt="1"/>
          </p:nvPr>
        </p:nvSpPr>
        <p:spPr>
          <a:xfrm>
            <a:off x="934385" y="4710631"/>
            <a:ext cx="2736000" cy="495300"/>
          </a:xfrm>
        </p:spPr>
        <p:txBody>
          <a:bodyPr rtlCol="0"/>
          <a:lstStyle>
            <a:lvl1pPr marL="0" indent="0" algn="ctr">
              <a:buNone/>
              <a:defRPr sz="1600" b="1" i="1"/>
            </a:lvl1pPr>
            <a:lvl2pPr marL="263525" indent="0" algn="ctr">
              <a:buNone/>
              <a:defRPr/>
            </a:lvl2pPr>
            <a:lvl3pPr marL="536575" indent="0" algn="ctr">
              <a:buNone/>
              <a:defRPr/>
            </a:lvl3pPr>
            <a:lvl4pPr marL="811213" indent="0" algn="ctr">
              <a:buNone/>
              <a:defRPr/>
            </a:lvl4pPr>
            <a:lvl5pPr marL="1074738" indent="0" algn="ctr">
              <a:buNone/>
              <a:defRPr/>
            </a:lvl5pPr>
          </a:lstStyle>
          <a:p>
            <a:pPr lvl="0" rtl="0"/>
            <a:r>
              <a:rPr lang="ru-RU" noProof="0"/>
              <a:t>Подпись фотографии</a:t>
            </a:r>
          </a:p>
        </p:txBody>
      </p:sp>
      <p:sp>
        <p:nvSpPr>
          <p:cNvPr id="43" name="Текст 10">
            <a:extLst>
              <a:ext uri="{FF2B5EF4-FFF2-40B4-BE49-F238E27FC236}">
                <a16:creationId xmlns:a16="http://schemas.microsoft.com/office/drawing/2014/main" id="{41AFF39C-F3E3-438F-A3D2-1A0DB25498BE}"/>
              </a:ext>
            </a:extLst>
          </p:cNvPr>
          <p:cNvSpPr>
            <a:spLocks noGrp="1"/>
          </p:cNvSpPr>
          <p:nvPr userDrawn="1">
            <p:ph type="body" sz="quarter" idx="18" hasCustomPrompt="1"/>
          </p:nvPr>
        </p:nvSpPr>
        <p:spPr>
          <a:xfrm>
            <a:off x="8320060" y="4710632"/>
            <a:ext cx="2736000" cy="495300"/>
          </a:xfrm>
        </p:spPr>
        <p:txBody>
          <a:bodyPr rtlCol="0"/>
          <a:lstStyle>
            <a:lvl1pPr marL="0" indent="0" algn="ctr">
              <a:buNone/>
              <a:defRPr sz="1600" b="1" i="1"/>
            </a:lvl1pPr>
            <a:lvl2pPr marL="263525" indent="0" algn="ctr">
              <a:buNone/>
              <a:defRPr/>
            </a:lvl2pPr>
            <a:lvl3pPr marL="536575" indent="0" algn="ctr">
              <a:buNone/>
              <a:defRPr/>
            </a:lvl3pPr>
            <a:lvl4pPr marL="811213" indent="0" algn="ctr">
              <a:buNone/>
              <a:defRPr/>
            </a:lvl4pPr>
            <a:lvl5pPr marL="1074738" indent="0" algn="ctr">
              <a:buNone/>
              <a:defRPr/>
            </a:lvl5pPr>
          </a:lstStyle>
          <a:p>
            <a:pPr lvl="0" rtl="0"/>
            <a:r>
              <a:rPr lang="ru-RU" noProof="0"/>
              <a:t>Подпись фотографии</a:t>
            </a:r>
          </a:p>
        </p:txBody>
      </p:sp>
      <p:sp>
        <p:nvSpPr>
          <p:cNvPr id="5" name="Заголовок 4">
            <a:extLst>
              <a:ext uri="{FF2B5EF4-FFF2-40B4-BE49-F238E27FC236}">
                <a16:creationId xmlns:a16="http://schemas.microsoft.com/office/drawing/2014/main" id="{E60BC9BE-C312-4619-AEBF-24C21F704CF1}"/>
              </a:ext>
            </a:extLst>
          </p:cNvPr>
          <p:cNvSpPr>
            <a:spLocks noGrp="1"/>
          </p:cNvSpPr>
          <p:nvPr>
            <p:ph type="title"/>
          </p:nvPr>
        </p:nvSpPr>
        <p:spPr/>
        <p:txBody>
          <a:bodyPr rtlCol="0"/>
          <a:lstStyle/>
          <a:p>
            <a:pPr rtl="0"/>
            <a:r>
              <a:rPr lang="ru-RU" noProof="0" smtClean="0"/>
              <a:t>Образец заголовка</a:t>
            </a:r>
            <a:endParaRPr lang="ru-RU" noProof="0"/>
          </a:p>
        </p:txBody>
      </p:sp>
      <p:sp>
        <p:nvSpPr>
          <p:cNvPr id="6" name="Нижний колонтитул 5">
            <a:extLst>
              <a:ext uri="{FF2B5EF4-FFF2-40B4-BE49-F238E27FC236}">
                <a16:creationId xmlns:a16="http://schemas.microsoft.com/office/drawing/2014/main" id="{C09F2D66-B264-4D7C-814F-A8F0575B7C2E}"/>
              </a:ext>
            </a:extLst>
          </p:cNvPr>
          <p:cNvSpPr>
            <a:spLocks noGrp="1"/>
          </p:cNvSpPr>
          <p:nvPr>
            <p:ph type="ftr" sz="quarter" idx="21"/>
          </p:nvPr>
        </p:nvSpPr>
        <p:spPr/>
        <p:txBody>
          <a:bodyPr rtlCol="0"/>
          <a:lstStyle/>
          <a:p>
            <a:pPr rtl="0"/>
            <a:r>
              <a:rPr lang="ru-RU" noProof="0"/>
              <a:t>Добавить нижний колонтитул</a:t>
            </a:r>
          </a:p>
        </p:txBody>
      </p:sp>
      <p:sp>
        <p:nvSpPr>
          <p:cNvPr id="7" name="Номер слайда 6">
            <a:extLst>
              <a:ext uri="{FF2B5EF4-FFF2-40B4-BE49-F238E27FC236}">
                <a16:creationId xmlns:a16="http://schemas.microsoft.com/office/drawing/2014/main" id="{37309B8E-E3FF-48B0-AE11-1D123D34371D}"/>
              </a:ext>
            </a:extLst>
          </p:cNvPr>
          <p:cNvSpPr>
            <a:spLocks noGrp="1"/>
          </p:cNvSpPr>
          <p:nvPr>
            <p:ph type="sldNum" sz="quarter" idx="22"/>
          </p:nvPr>
        </p:nvSpPr>
        <p:spPr/>
        <p:txBody>
          <a:bodyPr rtlCol="0"/>
          <a:lstStyle/>
          <a:p>
            <a:pPr rtl="0"/>
            <a:fld id="{058DB212-BFA2-403F-85EF-DFD3FF6D973A}" type="slidenum">
              <a:rPr lang="ru-RU" noProof="0" smtClean="0"/>
              <a:pPr/>
              <a:t>‹#›</a:t>
            </a:fld>
            <a:endParaRPr lang="ru-RU" noProof="0"/>
          </a:p>
        </p:txBody>
      </p:sp>
      <p:sp>
        <p:nvSpPr>
          <p:cNvPr id="19" name="Прямоугольник: Скругленные углы 18">
            <a:extLst>
              <a:ext uri="{FF2B5EF4-FFF2-40B4-BE49-F238E27FC236}">
                <a16:creationId xmlns:a16="http://schemas.microsoft.com/office/drawing/2014/main" id="{ABDFF418-1C38-4D1C-88D1-5F4AAD1CDFC5}"/>
              </a:ext>
            </a:extLst>
          </p:cNvPr>
          <p:cNvSpPr/>
          <p:nvPr userDrawn="1"/>
        </p:nvSpPr>
        <p:spPr>
          <a:xfrm>
            <a:off x="4405097" y="1473822"/>
            <a:ext cx="3220061" cy="3910358"/>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p>
        </p:txBody>
      </p:sp>
      <p:sp>
        <p:nvSpPr>
          <p:cNvPr id="20" name="Рисунок 17">
            <a:extLst>
              <a:ext uri="{FF2B5EF4-FFF2-40B4-BE49-F238E27FC236}">
                <a16:creationId xmlns:a16="http://schemas.microsoft.com/office/drawing/2014/main" id="{2AE70F6C-C123-4AD4-828A-49FBA72A0FDF}"/>
              </a:ext>
            </a:extLst>
          </p:cNvPr>
          <p:cNvSpPr>
            <a:spLocks noGrp="1"/>
          </p:cNvSpPr>
          <p:nvPr>
            <p:ph type="pic" sz="quarter" idx="23" hasCustomPrompt="1"/>
          </p:nvPr>
        </p:nvSpPr>
        <p:spPr>
          <a:xfrm flipH="1">
            <a:off x="4627222" y="1722993"/>
            <a:ext cx="2736000" cy="2880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pPr rtl="0"/>
            <a:r>
              <a:rPr lang="ru-RU" noProof="0"/>
              <a:t>Вставьте или перетащите свое фото</a:t>
            </a:r>
          </a:p>
        </p:txBody>
      </p:sp>
      <p:sp>
        <p:nvSpPr>
          <p:cNvPr id="21" name="Текст 10">
            <a:extLst>
              <a:ext uri="{FF2B5EF4-FFF2-40B4-BE49-F238E27FC236}">
                <a16:creationId xmlns:a16="http://schemas.microsoft.com/office/drawing/2014/main" id="{E3CD4E7B-A065-45F0-B6B0-62967526E4A5}"/>
              </a:ext>
            </a:extLst>
          </p:cNvPr>
          <p:cNvSpPr>
            <a:spLocks noGrp="1"/>
          </p:cNvSpPr>
          <p:nvPr>
            <p:ph type="body" sz="quarter" idx="24" hasCustomPrompt="1"/>
          </p:nvPr>
        </p:nvSpPr>
        <p:spPr>
          <a:xfrm>
            <a:off x="4627222" y="4710632"/>
            <a:ext cx="2736000" cy="495300"/>
          </a:xfrm>
        </p:spPr>
        <p:txBody>
          <a:bodyPr rtlCol="0"/>
          <a:lstStyle>
            <a:lvl1pPr marL="0" indent="0" algn="ctr">
              <a:buNone/>
              <a:defRPr sz="1600" b="1" i="1"/>
            </a:lvl1pPr>
            <a:lvl2pPr marL="263525" indent="0" algn="ctr">
              <a:buNone/>
              <a:defRPr/>
            </a:lvl2pPr>
            <a:lvl3pPr marL="536575" indent="0" algn="ctr">
              <a:buNone/>
              <a:defRPr/>
            </a:lvl3pPr>
            <a:lvl4pPr marL="811213" indent="0" algn="ctr">
              <a:buNone/>
              <a:defRPr/>
            </a:lvl4pPr>
            <a:lvl5pPr marL="1074738" indent="0" algn="ctr">
              <a:buNone/>
              <a:defRPr/>
            </a:lvl5pPr>
          </a:lstStyle>
          <a:p>
            <a:pPr lvl="0" rtl="0"/>
            <a:r>
              <a:rPr lang="ru-RU" noProof="0"/>
              <a:t>Подпись фотографии</a:t>
            </a:r>
          </a:p>
        </p:txBody>
      </p:sp>
    </p:spTree>
    <p:extLst>
      <p:ext uri="{BB962C8B-B14F-4D97-AF65-F5344CB8AC3E}">
        <p14:creationId xmlns:p14="http://schemas.microsoft.com/office/powerpoint/2010/main" val="3036462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Произвольная сетка с 11 фотографиями">
    <p:spTree>
      <p:nvGrpSpPr>
        <p:cNvPr id="1" name=""/>
        <p:cNvGrpSpPr/>
        <p:nvPr/>
      </p:nvGrpSpPr>
      <p:grpSpPr>
        <a:xfrm>
          <a:off x="0" y="0"/>
          <a:ext cx="0" cy="0"/>
          <a:chOff x="0" y="0"/>
          <a:chExt cx="0" cy="0"/>
        </a:xfrm>
      </p:grpSpPr>
      <p:sp>
        <p:nvSpPr>
          <p:cNvPr id="18" name="Рисунок 17">
            <a:extLst>
              <a:ext uri="{FF2B5EF4-FFF2-40B4-BE49-F238E27FC236}">
                <a16:creationId xmlns:a16="http://schemas.microsoft.com/office/drawing/2014/main" id="{F2D0CD35-6F93-431A-997D-F16BD6DEDEE6}"/>
              </a:ext>
            </a:extLst>
          </p:cNvPr>
          <p:cNvSpPr>
            <a:spLocks noGrp="1"/>
          </p:cNvSpPr>
          <p:nvPr>
            <p:ph type="pic" sz="quarter" idx="11" hasCustomPrompt="1"/>
          </p:nvPr>
        </p:nvSpPr>
        <p:spPr>
          <a:xfrm flipH="1">
            <a:off x="2988000" y="3716886"/>
            <a:ext cx="2880000" cy="2160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pPr rtl="0"/>
            <a:r>
              <a:rPr lang="ru-RU" noProof="0"/>
              <a:t>Вставьте или перетащите свое фото</a:t>
            </a:r>
          </a:p>
        </p:txBody>
      </p:sp>
      <p:sp>
        <p:nvSpPr>
          <p:cNvPr id="5" name="Заголовок 4">
            <a:extLst>
              <a:ext uri="{FF2B5EF4-FFF2-40B4-BE49-F238E27FC236}">
                <a16:creationId xmlns:a16="http://schemas.microsoft.com/office/drawing/2014/main" id="{E60BC9BE-C312-4619-AEBF-24C21F704CF1}"/>
              </a:ext>
            </a:extLst>
          </p:cNvPr>
          <p:cNvSpPr>
            <a:spLocks noGrp="1"/>
          </p:cNvSpPr>
          <p:nvPr>
            <p:ph type="title"/>
          </p:nvPr>
        </p:nvSpPr>
        <p:spPr/>
        <p:txBody>
          <a:bodyPr rtlCol="0"/>
          <a:lstStyle/>
          <a:p>
            <a:pPr rtl="0"/>
            <a:r>
              <a:rPr lang="ru-RU" noProof="0" smtClean="0"/>
              <a:t>Образец заголовка</a:t>
            </a:r>
            <a:endParaRPr lang="ru-RU" noProof="0"/>
          </a:p>
        </p:txBody>
      </p:sp>
      <p:sp>
        <p:nvSpPr>
          <p:cNvPr id="6" name="Нижний колонтитул 5">
            <a:extLst>
              <a:ext uri="{FF2B5EF4-FFF2-40B4-BE49-F238E27FC236}">
                <a16:creationId xmlns:a16="http://schemas.microsoft.com/office/drawing/2014/main" id="{C09F2D66-B264-4D7C-814F-A8F0575B7C2E}"/>
              </a:ext>
            </a:extLst>
          </p:cNvPr>
          <p:cNvSpPr>
            <a:spLocks noGrp="1"/>
          </p:cNvSpPr>
          <p:nvPr>
            <p:ph type="ftr" sz="quarter" idx="21"/>
          </p:nvPr>
        </p:nvSpPr>
        <p:spPr/>
        <p:txBody>
          <a:bodyPr rtlCol="0"/>
          <a:lstStyle/>
          <a:p>
            <a:pPr rtl="0"/>
            <a:r>
              <a:rPr lang="ru-RU" noProof="0"/>
              <a:t>Добавить нижний колонтитул</a:t>
            </a:r>
          </a:p>
        </p:txBody>
      </p:sp>
      <p:sp>
        <p:nvSpPr>
          <p:cNvPr id="7" name="Номер слайда 6">
            <a:extLst>
              <a:ext uri="{FF2B5EF4-FFF2-40B4-BE49-F238E27FC236}">
                <a16:creationId xmlns:a16="http://schemas.microsoft.com/office/drawing/2014/main" id="{37309B8E-E3FF-48B0-AE11-1D123D34371D}"/>
              </a:ext>
            </a:extLst>
          </p:cNvPr>
          <p:cNvSpPr>
            <a:spLocks noGrp="1"/>
          </p:cNvSpPr>
          <p:nvPr>
            <p:ph type="sldNum" sz="quarter" idx="22"/>
          </p:nvPr>
        </p:nvSpPr>
        <p:spPr/>
        <p:txBody>
          <a:bodyPr rtlCol="0"/>
          <a:lstStyle/>
          <a:p>
            <a:pPr rtl="0"/>
            <a:fld id="{058DB212-BFA2-403F-85EF-DFD3FF6D973A}" type="slidenum">
              <a:rPr lang="ru-RU" noProof="0" smtClean="0"/>
              <a:pPr/>
              <a:t>‹#›</a:t>
            </a:fld>
            <a:endParaRPr lang="ru-RU" noProof="0"/>
          </a:p>
        </p:txBody>
      </p:sp>
      <p:sp>
        <p:nvSpPr>
          <p:cNvPr id="20" name="Рисунок 17">
            <a:extLst>
              <a:ext uri="{FF2B5EF4-FFF2-40B4-BE49-F238E27FC236}">
                <a16:creationId xmlns:a16="http://schemas.microsoft.com/office/drawing/2014/main" id="{2AE70F6C-C123-4AD4-828A-49FBA72A0FDF}"/>
              </a:ext>
            </a:extLst>
          </p:cNvPr>
          <p:cNvSpPr>
            <a:spLocks noGrp="1"/>
          </p:cNvSpPr>
          <p:nvPr>
            <p:ph type="pic" sz="quarter" idx="23" hasCustomPrompt="1"/>
          </p:nvPr>
        </p:nvSpPr>
        <p:spPr>
          <a:xfrm flipH="1">
            <a:off x="6156000" y="1269000"/>
            <a:ext cx="2160000" cy="2880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pPr rtl="0"/>
            <a:r>
              <a:rPr lang="ru-RU" noProof="0"/>
              <a:t>Вставьте или перетащите свое фото</a:t>
            </a:r>
          </a:p>
        </p:txBody>
      </p:sp>
      <p:sp>
        <p:nvSpPr>
          <p:cNvPr id="33" name="Рисунок 17">
            <a:extLst>
              <a:ext uri="{FF2B5EF4-FFF2-40B4-BE49-F238E27FC236}">
                <a16:creationId xmlns:a16="http://schemas.microsoft.com/office/drawing/2014/main" id="{13FCE36B-BAA2-42E5-8BAF-73725A608552}"/>
              </a:ext>
            </a:extLst>
          </p:cNvPr>
          <p:cNvSpPr>
            <a:spLocks noGrp="1"/>
          </p:cNvSpPr>
          <p:nvPr>
            <p:ph type="pic" sz="quarter" idx="24" hasCustomPrompt="1"/>
          </p:nvPr>
        </p:nvSpPr>
        <p:spPr>
          <a:xfrm flipH="1">
            <a:off x="4013200" y="1574200"/>
            <a:ext cx="1854800" cy="18548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100" i="1">
                <a:solidFill>
                  <a:schemeClr val="bg1"/>
                </a:solidFill>
                <a:latin typeface="Times New Roman" panose="02020603050405020304" pitchFamily="18" charset="0"/>
                <a:cs typeface="Times New Roman" panose="02020603050405020304" pitchFamily="18" charset="0"/>
              </a:defRPr>
            </a:lvl1pPr>
          </a:lstStyle>
          <a:p>
            <a:pPr rtl="0"/>
            <a:r>
              <a:rPr lang="ru-RU" noProof="0"/>
              <a:t>Вставьте или перетащите свое фото</a:t>
            </a:r>
          </a:p>
        </p:txBody>
      </p:sp>
      <p:sp>
        <p:nvSpPr>
          <p:cNvPr id="36" name="Рисунок 17">
            <a:extLst>
              <a:ext uri="{FF2B5EF4-FFF2-40B4-BE49-F238E27FC236}">
                <a16:creationId xmlns:a16="http://schemas.microsoft.com/office/drawing/2014/main" id="{9F03173D-6456-49F0-AEBE-29F680CC01F1}"/>
              </a:ext>
            </a:extLst>
          </p:cNvPr>
          <p:cNvSpPr>
            <a:spLocks noGrp="1" noChangeAspect="1"/>
          </p:cNvSpPr>
          <p:nvPr>
            <p:ph type="pic" sz="quarter" idx="26" hasCustomPrompt="1"/>
          </p:nvPr>
        </p:nvSpPr>
        <p:spPr>
          <a:xfrm flipH="1">
            <a:off x="1764000" y="3716886"/>
            <a:ext cx="936000" cy="1248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100" i="1">
                <a:solidFill>
                  <a:schemeClr val="bg1"/>
                </a:solidFill>
                <a:latin typeface="Times New Roman" panose="02020603050405020304" pitchFamily="18" charset="0"/>
                <a:cs typeface="Times New Roman" panose="02020603050405020304" pitchFamily="18" charset="0"/>
              </a:defRPr>
            </a:lvl1pPr>
          </a:lstStyle>
          <a:p>
            <a:pPr rtl="0"/>
            <a:r>
              <a:rPr lang="ru-RU" noProof="0"/>
              <a:t>Вставьте или перетащите свое фото</a:t>
            </a:r>
          </a:p>
        </p:txBody>
      </p:sp>
      <p:sp>
        <p:nvSpPr>
          <p:cNvPr id="38" name="Рисунок 17">
            <a:extLst>
              <a:ext uri="{FF2B5EF4-FFF2-40B4-BE49-F238E27FC236}">
                <a16:creationId xmlns:a16="http://schemas.microsoft.com/office/drawing/2014/main" id="{AB5FAB3E-720D-4639-B757-17D40918629A}"/>
              </a:ext>
            </a:extLst>
          </p:cNvPr>
          <p:cNvSpPr>
            <a:spLocks noGrp="1"/>
          </p:cNvSpPr>
          <p:nvPr>
            <p:ph type="pic" sz="quarter" idx="27" hasCustomPrompt="1"/>
          </p:nvPr>
        </p:nvSpPr>
        <p:spPr>
          <a:xfrm flipH="1">
            <a:off x="6156000" y="4424886"/>
            <a:ext cx="2160000" cy="1452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pPr rtl="0"/>
            <a:r>
              <a:rPr lang="ru-RU" noProof="0"/>
              <a:t>Вставьте или перетащите свое фото</a:t>
            </a:r>
          </a:p>
        </p:txBody>
      </p:sp>
      <p:sp>
        <p:nvSpPr>
          <p:cNvPr id="39" name="Рисунок 17">
            <a:extLst>
              <a:ext uri="{FF2B5EF4-FFF2-40B4-BE49-F238E27FC236}">
                <a16:creationId xmlns:a16="http://schemas.microsoft.com/office/drawing/2014/main" id="{8065AFC5-5095-498F-96E5-C33DB7DE3E35}"/>
              </a:ext>
            </a:extLst>
          </p:cNvPr>
          <p:cNvSpPr>
            <a:spLocks noGrp="1"/>
          </p:cNvSpPr>
          <p:nvPr>
            <p:ph type="pic" sz="quarter" idx="28" hasCustomPrompt="1"/>
          </p:nvPr>
        </p:nvSpPr>
        <p:spPr>
          <a:xfrm flipH="1">
            <a:off x="2285200" y="2338522"/>
            <a:ext cx="1440000" cy="1080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pPr rtl="0"/>
            <a:r>
              <a:rPr lang="ru-RU" noProof="0"/>
              <a:t>Вставьте или перетащите свое фото</a:t>
            </a:r>
          </a:p>
        </p:txBody>
      </p:sp>
      <p:sp>
        <p:nvSpPr>
          <p:cNvPr id="40" name="Рисунок 17">
            <a:extLst>
              <a:ext uri="{FF2B5EF4-FFF2-40B4-BE49-F238E27FC236}">
                <a16:creationId xmlns:a16="http://schemas.microsoft.com/office/drawing/2014/main" id="{81AEA7A2-5016-48D0-9A9F-38F676D380F1}"/>
              </a:ext>
            </a:extLst>
          </p:cNvPr>
          <p:cNvSpPr>
            <a:spLocks noGrp="1" noChangeAspect="1"/>
          </p:cNvSpPr>
          <p:nvPr>
            <p:ph type="pic" sz="quarter" idx="29" hasCustomPrompt="1"/>
          </p:nvPr>
        </p:nvSpPr>
        <p:spPr>
          <a:xfrm flipH="1">
            <a:off x="8604000" y="2878522"/>
            <a:ext cx="936000" cy="1248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100" i="1">
                <a:solidFill>
                  <a:schemeClr val="bg1"/>
                </a:solidFill>
                <a:latin typeface="Times New Roman" panose="02020603050405020304" pitchFamily="18" charset="0"/>
                <a:cs typeface="Times New Roman" panose="02020603050405020304" pitchFamily="18" charset="0"/>
              </a:defRPr>
            </a:lvl1pPr>
          </a:lstStyle>
          <a:p>
            <a:pPr rtl="0"/>
            <a:r>
              <a:rPr lang="ru-RU" noProof="0"/>
              <a:t>Вставьте или перетащите свое фото</a:t>
            </a:r>
          </a:p>
        </p:txBody>
      </p:sp>
      <p:sp>
        <p:nvSpPr>
          <p:cNvPr id="42" name="Рисунок 17">
            <a:extLst>
              <a:ext uri="{FF2B5EF4-FFF2-40B4-BE49-F238E27FC236}">
                <a16:creationId xmlns:a16="http://schemas.microsoft.com/office/drawing/2014/main" id="{7106428B-90DC-44C2-B74F-394F47A5D028}"/>
              </a:ext>
            </a:extLst>
          </p:cNvPr>
          <p:cNvSpPr>
            <a:spLocks noGrp="1"/>
          </p:cNvSpPr>
          <p:nvPr>
            <p:ph type="pic" sz="quarter" idx="31" hasCustomPrompt="1"/>
          </p:nvPr>
        </p:nvSpPr>
        <p:spPr>
          <a:xfrm flipH="1">
            <a:off x="8604000" y="4418786"/>
            <a:ext cx="1080000" cy="1080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100" i="1">
                <a:solidFill>
                  <a:schemeClr val="bg1"/>
                </a:solidFill>
                <a:latin typeface="Times New Roman" panose="02020603050405020304" pitchFamily="18" charset="0"/>
                <a:cs typeface="Times New Roman" panose="02020603050405020304" pitchFamily="18" charset="0"/>
              </a:defRPr>
            </a:lvl1pPr>
          </a:lstStyle>
          <a:p>
            <a:pPr rtl="0"/>
            <a:r>
              <a:rPr lang="ru-RU" noProof="0"/>
              <a:t>Вставьте или перетащите свое фото</a:t>
            </a:r>
          </a:p>
        </p:txBody>
      </p:sp>
      <p:sp>
        <p:nvSpPr>
          <p:cNvPr id="44" name="Рисунок 17">
            <a:extLst>
              <a:ext uri="{FF2B5EF4-FFF2-40B4-BE49-F238E27FC236}">
                <a16:creationId xmlns:a16="http://schemas.microsoft.com/office/drawing/2014/main" id="{1FE93498-9D95-47A7-B1C1-5F8AA73FB611}"/>
              </a:ext>
            </a:extLst>
          </p:cNvPr>
          <p:cNvSpPr>
            <a:spLocks noGrp="1"/>
          </p:cNvSpPr>
          <p:nvPr>
            <p:ph type="pic" sz="quarter" idx="32" hasCustomPrompt="1"/>
          </p:nvPr>
        </p:nvSpPr>
        <p:spPr>
          <a:xfrm flipH="1">
            <a:off x="8604000" y="1512000"/>
            <a:ext cx="1440000" cy="1080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pPr rtl="0"/>
            <a:r>
              <a:rPr lang="ru-RU" noProof="0"/>
              <a:t>Вставьте или перетащите свое фото</a:t>
            </a:r>
          </a:p>
        </p:txBody>
      </p:sp>
      <p:sp>
        <p:nvSpPr>
          <p:cNvPr id="45" name="Рисунок 17">
            <a:extLst>
              <a:ext uri="{FF2B5EF4-FFF2-40B4-BE49-F238E27FC236}">
                <a16:creationId xmlns:a16="http://schemas.microsoft.com/office/drawing/2014/main" id="{12969B3E-3263-45D2-A063-7A1376963997}"/>
              </a:ext>
            </a:extLst>
          </p:cNvPr>
          <p:cNvSpPr>
            <a:spLocks noGrp="1"/>
          </p:cNvSpPr>
          <p:nvPr>
            <p:ph type="pic" sz="quarter" idx="33" hasCustomPrompt="1"/>
          </p:nvPr>
        </p:nvSpPr>
        <p:spPr>
          <a:xfrm flipH="1">
            <a:off x="9828000" y="2878522"/>
            <a:ext cx="540000" cy="540000"/>
          </a:xfrm>
          <a:solidFill>
            <a:schemeClr val="tx1">
              <a:lumMod val="75000"/>
              <a:lumOff val="25000"/>
            </a:schemeClr>
          </a:solidFill>
          <a:effectLst>
            <a:innerShdw blurRad="25400" dist="12700" dir="13500000">
              <a:prstClr val="black">
                <a:alpha val="16000"/>
              </a:prstClr>
            </a:innerShdw>
          </a:effectLst>
        </p:spPr>
        <p:txBody>
          <a:bodyPr lIns="0" rIns="0" rtlCol="0" anchor="ctr"/>
          <a:lstStyle>
            <a:lvl1pPr marL="0" indent="0" algn="ctr">
              <a:buNone/>
              <a:defRPr sz="1100" i="1">
                <a:solidFill>
                  <a:schemeClr val="bg1"/>
                </a:solidFill>
                <a:latin typeface="Times New Roman" panose="02020603050405020304" pitchFamily="18" charset="0"/>
                <a:cs typeface="Times New Roman" panose="02020603050405020304" pitchFamily="18" charset="0"/>
              </a:defRPr>
            </a:lvl1pPr>
          </a:lstStyle>
          <a:p>
            <a:pPr rtl="0"/>
            <a:r>
              <a:rPr lang="ru-RU" noProof="0"/>
              <a:t>Рисунок</a:t>
            </a:r>
          </a:p>
        </p:txBody>
      </p:sp>
      <p:sp>
        <p:nvSpPr>
          <p:cNvPr id="46" name="Рисунок 17">
            <a:extLst>
              <a:ext uri="{FF2B5EF4-FFF2-40B4-BE49-F238E27FC236}">
                <a16:creationId xmlns:a16="http://schemas.microsoft.com/office/drawing/2014/main" id="{0693B163-3210-4BA5-8F2F-C3C8C816C1CE}"/>
              </a:ext>
            </a:extLst>
          </p:cNvPr>
          <p:cNvSpPr>
            <a:spLocks noGrp="1"/>
          </p:cNvSpPr>
          <p:nvPr>
            <p:ph type="pic" sz="quarter" idx="34" hasCustomPrompt="1"/>
          </p:nvPr>
        </p:nvSpPr>
        <p:spPr>
          <a:xfrm flipH="1">
            <a:off x="938800" y="4418786"/>
            <a:ext cx="540000" cy="540000"/>
          </a:xfrm>
          <a:solidFill>
            <a:schemeClr val="tx1">
              <a:lumMod val="75000"/>
              <a:lumOff val="25000"/>
            </a:schemeClr>
          </a:solidFill>
          <a:effectLst>
            <a:innerShdw blurRad="25400" dist="12700" dir="13500000">
              <a:prstClr val="black">
                <a:alpha val="16000"/>
              </a:prstClr>
            </a:innerShdw>
          </a:effectLst>
        </p:spPr>
        <p:txBody>
          <a:bodyPr lIns="0" rIns="0" rtlCol="0" anchor="ctr"/>
          <a:lstStyle>
            <a:lvl1pPr marL="0" indent="0" algn="ctr">
              <a:buNone/>
              <a:defRPr sz="1100" i="1">
                <a:solidFill>
                  <a:schemeClr val="bg1"/>
                </a:solidFill>
                <a:latin typeface="Times New Roman" panose="02020603050405020304" pitchFamily="18" charset="0"/>
                <a:cs typeface="Times New Roman" panose="02020603050405020304" pitchFamily="18" charset="0"/>
              </a:defRPr>
            </a:lvl1pPr>
          </a:lstStyle>
          <a:p>
            <a:pPr rtl="0"/>
            <a:r>
              <a:rPr lang="ru-RU" noProof="0"/>
              <a:t>Рисунок</a:t>
            </a:r>
          </a:p>
        </p:txBody>
      </p:sp>
    </p:spTree>
    <p:extLst>
      <p:ext uri="{BB962C8B-B14F-4D97-AF65-F5344CB8AC3E}">
        <p14:creationId xmlns:p14="http://schemas.microsoft.com/office/powerpoint/2010/main" val="1749190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Произвольная сетка с 11 фотографиями (без заголовка)">
    <p:spTree>
      <p:nvGrpSpPr>
        <p:cNvPr id="1" name=""/>
        <p:cNvGrpSpPr/>
        <p:nvPr/>
      </p:nvGrpSpPr>
      <p:grpSpPr>
        <a:xfrm>
          <a:off x="0" y="0"/>
          <a:ext cx="0" cy="0"/>
          <a:chOff x="0" y="0"/>
          <a:chExt cx="0" cy="0"/>
        </a:xfrm>
      </p:grpSpPr>
      <p:sp>
        <p:nvSpPr>
          <p:cNvPr id="18" name="Рисунок 17">
            <a:extLst>
              <a:ext uri="{FF2B5EF4-FFF2-40B4-BE49-F238E27FC236}">
                <a16:creationId xmlns:a16="http://schemas.microsoft.com/office/drawing/2014/main" id="{F2D0CD35-6F93-431A-997D-F16BD6DEDEE6}"/>
              </a:ext>
            </a:extLst>
          </p:cNvPr>
          <p:cNvSpPr>
            <a:spLocks noGrp="1"/>
          </p:cNvSpPr>
          <p:nvPr>
            <p:ph type="pic" sz="quarter" idx="11" hasCustomPrompt="1"/>
          </p:nvPr>
        </p:nvSpPr>
        <p:spPr>
          <a:xfrm flipH="1">
            <a:off x="2988000" y="3361286"/>
            <a:ext cx="2880000" cy="2160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pPr rtl="0"/>
            <a:r>
              <a:rPr lang="ru-RU" noProof="0"/>
              <a:t>Вставьте или перетащите свое фото</a:t>
            </a:r>
          </a:p>
        </p:txBody>
      </p:sp>
      <p:sp>
        <p:nvSpPr>
          <p:cNvPr id="6" name="Нижний колонтитул 5">
            <a:extLst>
              <a:ext uri="{FF2B5EF4-FFF2-40B4-BE49-F238E27FC236}">
                <a16:creationId xmlns:a16="http://schemas.microsoft.com/office/drawing/2014/main" id="{C09F2D66-B264-4D7C-814F-A8F0575B7C2E}"/>
              </a:ext>
            </a:extLst>
          </p:cNvPr>
          <p:cNvSpPr>
            <a:spLocks noGrp="1"/>
          </p:cNvSpPr>
          <p:nvPr>
            <p:ph type="ftr" sz="quarter" idx="21"/>
          </p:nvPr>
        </p:nvSpPr>
        <p:spPr/>
        <p:txBody>
          <a:bodyPr rtlCol="0"/>
          <a:lstStyle/>
          <a:p>
            <a:pPr rtl="0"/>
            <a:r>
              <a:rPr lang="ru-RU" noProof="0"/>
              <a:t>Добавить нижний колонтитул</a:t>
            </a:r>
          </a:p>
        </p:txBody>
      </p:sp>
      <p:sp>
        <p:nvSpPr>
          <p:cNvPr id="7" name="Номер слайда 6">
            <a:extLst>
              <a:ext uri="{FF2B5EF4-FFF2-40B4-BE49-F238E27FC236}">
                <a16:creationId xmlns:a16="http://schemas.microsoft.com/office/drawing/2014/main" id="{37309B8E-E3FF-48B0-AE11-1D123D34371D}"/>
              </a:ext>
            </a:extLst>
          </p:cNvPr>
          <p:cNvSpPr>
            <a:spLocks noGrp="1"/>
          </p:cNvSpPr>
          <p:nvPr>
            <p:ph type="sldNum" sz="quarter" idx="22"/>
          </p:nvPr>
        </p:nvSpPr>
        <p:spPr/>
        <p:txBody>
          <a:bodyPr rtlCol="0"/>
          <a:lstStyle/>
          <a:p>
            <a:pPr rtl="0"/>
            <a:fld id="{058DB212-BFA2-403F-85EF-DFD3FF6D973A}" type="slidenum">
              <a:rPr lang="ru-RU" noProof="0" smtClean="0"/>
              <a:pPr/>
              <a:t>‹#›</a:t>
            </a:fld>
            <a:endParaRPr lang="ru-RU" noProof="0"/>
          </a:p>
        </p:txBody>
      </p:sp>
      <p:sp>
        <p:nvSpPr>
          <p:cNvPr id="20" name="Рисунок 17">
            <a:extLst>
              <a:ext uri="{FF2B5EF4-FFF2-40B4-BE49-F238E27FC236}">
                <a16:creationId xmlns:a16="http://schemas.microsoft.com/office/drawing/2014/main" id="{2AE70F6C-C123-4AD4-828A-49FBA72A0FDF}"/>
              </a:ext>
            </a:extLst>
          </p:cNvPr>
          <p:cNvSpPr>
            <a:spLocks noGrp="1"/>
          </p:cNvSpPr>
          <p:nvPr>
            <p:ph type="pic" sz="quarter" idx="23" hasCustomPrompt="1"/>
          </p:nvPr>
        </p:nvSpPr>
        <p:spPr>
          <a:xfrm flipH="1">
            <a:off x="6156000" y="913400"/>
            <a:ext cx="2160000" cy="2880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pPr rtl="0"/>
            <a:r>
              <a:rPr lang="ru-RU" noProof="0"/>
              <a:t>Вставьте или перетащите свое фото</a:t>
            </a:r>
          </a:p>
        </p:txBody>
      </p:sp>
      <p:sp>
        <p:nvSpPr>
          <p:cNvPr id="33" name="Рисунок 17">
            <a:extLst>
              <a:ext uri="{FF2B5EF4-FFF2-40B4-BE49-F238E27FC236}">
                <a16:creationId xmlns:a16="http://schemas.microsoft.com/office/drawing/2014/main" id="{13FCE36B-BAA2-42E5-8BAF-73725A608552}"/>
              </a:ext>
            </a:extLst>
          </p:cNvPr>
          <p:cNvSpPr>
            <a:spLocks noGrp="1"/>
          </p:cNvSpPr>
          <p:nvPr>
            <p:ph type="pic" sz="quarter" idx="24" hasCustomPrompt="1"/>
          </p:nvPr>
        </p:nvSpPr>
        <p:spPr>
          <a:xfrm flipH="1">
            <a:off x="4013200" y="1218600"/>
            <a:ext cx="1854800" cy="18548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100" i="1">
                <a:solidFill>
                  <a:schemeClr val="bg1"/>
                </a:solidFill>
                <a:latin typeface="Times New Roman" panose="02020603050405020304" pitchFamily="18" charset="0"/>
                <a:cs typeface="Times New Roman" panose="02020603050405020304" pitchFamily="18" charset="0"/>
              </a:defRPr>
            </a:lvl1pPr>
          </a:lstStyle>
          <a:p>
            <a:pPr rtl="0"/>
            <a:r>
              <a:rPr lang="ru-RU" noProof="0"/>
              <a:t>Вставьте или перетащите свое фото</a:t>
            </a:r>
          </a:p>
        </p:txBody>
      </p:sp>
      <p:sp>
        <p:nvSpPr>
          <p:cNvPr id="36" name="Рисунок 17">
            <a:extLst>
              <a:ext uri="{FF2B5EF4-FFF2-40B4-BE49-F238E27FC236}">
                <a16:creationId xmlns:a16="http://schemas.microsoft.com/office/drawing/2014/main" id="{9F03173D-6456-49F0-AEBE-29F680CC01F1}"/>
              </a:ext>
            </a:extLst>
          </p:cNvPr>
          <p:cNvSpPr>
            <a:spLocks noGrp="1" noChangeAspect="1"/>
          </p:cNvSpPr>
          <p:nvPr>
            <p:ph type="pic" sz="quarter" idx="26" hasCustomPrompt="1"/>
          </p:nvPr>
        </p:nvSpPr>
        <p:spPr>
          <a:xfrm flipH="1">
            <a:off x="1764000" y="3361286"/>
            <a:ext cx="936000" cy="1248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100" i="1">
                <a:solidFill>
                  <a:schemeClr val="bg1"/>
                </a:solidFill>
                <a:latin typeface="Times New Roman" panose="02020603050405020304" pitchFamily="18" charset="0"/>
                <a:cs typeface="Times New Roman" panose="02020603050405020304" pitchFamily="18" charset="0"/>
              </a:defRPr>
            </a:lvl1pPr>
          </a:lstStyle>
          <a:p>
            <a:pPr rtl="0"/>
            <a:r>
              <a:rPr lang="ru-RU" noProof="0"/>
              <a:t>Вставьте или перетащите свое фото</a:t>
            </a:r>
          </a:p>
        </p:txBody>
      </p:sp>
      <p:sp>
        <p:nvSpPr>
          <p:cNvPr id="38" name="Рисунок 17">
            <a:extLst>
              <a:ext uri="{FF2B5EF4-FFF2-40B4-BE49-F238E27FC236}">
                <a16:creationId xmlns:a16="http://schemas.microsoft.com/office/drawing/2014/main" id="{AB5FAB3E-720D-4639-B757-17D40918629A}"/>
              </a:ext>
            </a:extLst>
          </p:cNvPr>
          <p:cNvSpPr>
            <a:spLocks noGrp="1"/>
          </p:cNvSpPr>
          <p:nvPr>
            <p:ph type="pic" sz="quarter" idx="27" hasCustomPrompt="1"/>
          </p:nvPr>
        </p:nvSpPr>
        <p:spPr>
          <a:xfrm flipH="1">
            <a:off x="6156000" y="4069286"/>
            <a:ext cx="2160000" cy="1452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pPr rtl="0"/>
            <a:r>
              <a:rPr lang="ru-RU" noProof="0"/>
              <a:t>Вставьте или перетащите свое фото</a:t>
            </a:r>
          </a:p>
        </p:txBody>
      </p:sp>
      <p:sp>
        <p:nvSpPr>
          <p:cNvPr id="39" name="Рисунок 17">
            <a:extLst>
              <a:ext uri="{FF2B5EF4-FFF2-40B4-BE49-F238E27FC236}">
                <a16:creationId xmlns:a16="http://schemas.microsoft.com/office/drawing/2014/main" id="{8065AFC5-5095-498F-96E5-C33DB7DE3E35}"/>
              </a:ext>
            </a:extLst>
          </p:cNvPr>
          <p:cNvSpPr>
            <a:spLocks noGrp="1"/>
          </p:cNvSpPr>
          <p:nvPr>
            <p:ph type="pic" sz="quarter" idx="28" hasCustomPrompt="1"/>
          </p:nvPr>
        </p:nvSpPr>
        <p:spPr>
          <a:xfrm flipH="1">
            <a:off x="2285200" y="1982922"/>
            <a:ext cx="1440000" cy="1080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pPr rtl="0"/>
            <a:r>
              <a:rPr lang="ru-RU" noProof="0"/>
              <a:t>Вставьте или перетащите свое фото</a:t>
            </a:r>
          </a:p>
        </p:txBody>
      </p:sp>
      <p:sp>
        <p:nvSpPr>
          <p:cNvPr id="40" name="Рисунок 17">
            <a:extLst>
              <a:ext uri="{FF2B5EF4-FFF2-40B4-BE49-F238E27FC236}">
                <a16:creationId xmlns:a16="http://schemas.microsoft.com/office/drawing/2014/main" id="{81AEA7A2-5016-48D0-9A9F-38F676D380F1}"/>
              </a:ext>
            </a:extLst>
          </p:cNvPr>
          <p:cNvSpPr>
            <a:spLocks noGrp="1" noChangeAspect="1"/>
          </p:cNvSpPr>
          <p:nvPr>
            <p:ph type="pic" sz="quarter" idx="29" hasCustomPrompt="1"/>
          </p:nvPr>
        </p:nvSpPr>
        <p:spPr>
          <a:xfrm flipH="1">
            <a:off x="8604000" y="2522922"/>
            <a:ext cx="936000" cy="1248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100" i="1">
                <a:solidFill>
                  <a:schemeClr val="bg1"/>
                </a:solidFill>
                <a:latin typeface="Times New Roman" panose="02020603050405020304" pitchFamily="18" charset="0"/>
                <a:cs typeface="Times New Roman" panose="02020603050405020304" pitchFamily="18" charset="0"/>
              </a:defRPr>
            </a:lvl1pPr>
          </a:lstStyle>
          <a:p>
            <a:pPr rtl="0"/>
            <a:r>
              <a:rPr lang="ru-RU" noProof="0"/>
              <a:t>Вставьте или перетащите свое фото</a:t>
            </a:r>
          </a:p>
        </p:txBody>
      </p:sp>
      <p:sp>
        <p:nvSpPr>
          <p:cNvPr id="42" name="Рисунок 17">
            <a:extLst>
              <a:ext uri="{FF2B5EF4-FFF2-40B4-BE49-F238E27FC236}">
                <a16:creationId xmlns:a16="http://schemas.microsoft.com/office/drawing/2014/main" id="{7106428B-90DC-44C2-B74F-394F47A5D028}"/>
              </a:ext>
            </a:extLst>
          </p:cNvPr>
          <p:cNvSpPr>
            <a:spLocks noGrp="1"/>
          </p:cNvSpPr>
          <p:nvPr>
            <p:ph type="pic" sz="quarter" idx="31" hasCustomPrompt="1"/>
          </p:nvPr>
        </p:nvSpPr>
        <p:spPr>
          <a:xfrm flipH="1">
            <a:off x="8604000" y="4063186"/>
            <a:ext cx="1080000" cy="1080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100" i="1">
                <a:solidFill>
                  <a:schemeClr val="bg1"/>
                </a:solidFill>
                <a:latin typeface="Times New Roman" panose="02020603050405020304" pitchFamily="18" charset="0"/>
                <a:cs typeface="Times New Roman" panose="02020603050405020304" pitchFamily="18" charset="0"/>
              </a:defRPr>
            </a:lvl1pPr>
          </a:lstStyle>
          <a:p>
            <a:pPr rtl="0"/>
            <a:r>
              <a:rPr lang="ru-RU" noProof="0"/>
              <a:t>Вставьте или перетащите свое фото</a:t>
            </a:r>
          </a:p>
        </p:txBody>
      </p:sp>
      <p:sp>
        <p:nvSpPr>
          <p:cNvPr id="44" name="Рисунок 17">
            <a:extLst>
              <a:ext uri="{FF2B5EF4-FFF2-40B4-BE49-F238E27FC236}">
                <a16:creationId xmlns:a16="http://schemas.microsoft.com/office/drawing/2014/main" id="{1FE93498-9D95-47A7-B1C1-5F8AA73FB611}"/>
              </a:ext>
            </a:extLst>
          </p:cNvPr>
          <p:cNvSpPr>
            <a:spLocks noGrp="1"/>
          </p:cNvSpPr>
          <p:nvPr>
            <p:ph type="pic" sz="quarter" idx="32" hasCustomPrompt="1"/>
          </p:nvPr>
        </p:nvSpPr>
        <p:spPr>
          <a:xfrm flipH="1">
            <a:off x="8604000" y="1156400"/>
            <a:ext cx="1440000" cy="1080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pPr rtl="0"/>
            <a:r>
              <a:rPr lang="ru-RU" noProof="0"/>
              <a:t>Вставьте или перетащите свое фото</a:t>
            </a:r>
          </a:p>
        </p:txBody>
      </p:sp>
      <p:sp>
        <p:nvSpPr>
          <p:cNvPr id="45" name="Рисунок 17">
            <a:extLst>
              <a:ext uri="{FF2B5EF4-FFF2-40B4-BE49-F238E27FC236}">
                <a16:creationId xmlns:a16="http://schemas.microsoft.com/office/drawing/2014/main" id="{12969B3E-3263-45D2-A063-7A1376963997}"/>
              </a:ext>
            </a:extLst>
          </p:cNvPr>
          <p:cNvSpPr>
            <a:spLocks noGrp="1"/>
          </p:cNvSpPr>
          <p:nvPr>
            <p:ph type="pic" sz="quarter" idx="33" hasCustomPrompt="1"/>
          </p:nvPr>
        </p:nvSpPr>
        <p:spPr>
          <a:xfrm flipH="1">
            <a:off x="9828000" y="2522922"/>
            <a:ext cx="540000" cy="540000"/>
          </a:xfrm>
          <a:solidFill>
            <a:schemeClr val="tx1">
              <a:lumMod val="75000"/>
              <a:lumOff val="25000"/>
            </a:schemeClr>
          </a:solidFill>
          <a:effectLst>
            <a:innerShdw blurRad="25400" dist="12700" dir="13500000">
              <a:prstClr val="black">
                <a:alpha val="16000"/>
              </a:prstClr>
            </a:innerShdw>
          </a:effectLst>
        </p:spPr>
        <p:txBody>
          <a:bodyPr lIns="0" rIns="0" rtlCol="0" anchor="ctr"/>
          <a:lstStyle>
            <a:lvl1pPr marL="0" indent="0" algn="ctr">
              <a:buNone/>
              <a:defRPr sz="1100" i="1">
                <a:solidFill>
                  <a:schemeClr val="bg1"/>
                </a:solidFill>
                <a:latin typeface="Times New Roman" panose="02020603050405020304" pitchFamily="18" charset="0"/>
                <a:cs typeface="Times New Roman" panose="02020603050405020304" pitchFamily="18" charset="0"/>
              </a:defRPr>
            </a:lvl1pPr>
          </a:lstStyle>
          <a:p>
            <a:pPr rtl="0"/>
            <a:r>
              <a:rPr lang="ru-RU" noProof="0"/>
              <a:t>Рисунок</a:t>
            </a:r>
          </a:p>
        </p:txBody>
      </p:sp>
      <p:sp>
        <p:nvSpPr>
          <p:cNvPr id="46" name="Рисунок 17">
            <a:extLst>
              <a:ext uri="{FF2B5EF4-FFF2-40B4-BE49-F238E27FC236}">
                <a16:creationId xmlns:a16="http://schemas.microsoft.com/office/drawing/2014/main" id="{0693B163-3210-4BA5-8F2F-C3C8C816C1CE}"/>
              </a:ext>
            </a:extLst>
          </p:cNvPr>
          <p:cNvSpPr>
            <a:spLocks noGrp="1"/>
          </p:cNvSpPr>
          <p:nvPr>
            <p:ph type="pic" sz="quarter" idx="34" hasCustomPrompt="1"/>
          </p:nvPr>
        </p:nvSpPr>
        <p:spPr>
          <a:xfrm flipH="1">
            <a:off x="938800" y="4063186"/>
            <a:ext cx="540000" cy="540000"/>
          </a:xfrm>
          <a:solidFill>
            <a:schemeClr val="tx1">
              <a:lumMod val="75000"/>
              <a:lumOff val="25000"/>
            </a:schemeClr>
          </a:solidFill>
          <a:effectLst>
            <a:innerShdw blurRad="25400" dist="12700" dir="13500000">
              <a:prstClr val="black">
                <a:alpha val="16000"/>
              </a:prstClr>
            </a:innerShdw>
          </a:effectLst>
        </p:spPr>
        <p:txBody>
          <a:bodyPr lIns="0" rIns="0" rtlCol="0" anchor="ctr"/>
          <a:lstStyle>
            <a:lvl1pPr marL="0" indent="0" algn="ctr">
              <a:buNone/>
              <a:defRPr sz="1100" i="1">
                <a:solidFill>
                  <a:schemeClr val="bg1"/>
                </a:solidFill>
                <a:latin typeface="Times New Roman" panose="02020603050405020304" pitchFamily="18" charset="0"/>
                <a:cs typeface="Times New Roman" panose="02020603050405020304" pitchFamily="18" charset="0"/>
              </a:defRPr>
            </a:lvl1pPr>
          </a:lstStyle>
          <a:p>
            <a:pPr rtl="0"/>
            <a:r>
              <a:rPr lang="ru-RU" noProof="0"/>
              <a:t>Рисунок</a:t>
            </a:r>
          </a:p>
        </p:txBody>
      </p:sp>
      <p:sp>
        <p:nvSpPr>
          <p:cNvPr id="2" name="Заголовок 1">
            <a:extLst>
              <a:ext uri="{FF2B5EF4-FFF2-40B4-BE49-F238E27FC236}">
                <a16:creationId xmlns:a16="http://schemas.microsoft.com/office/drawing/2014/main" id="{4C64DBF4-1457-49E9-8D57-2206C14FC83E}"/>
              </a:ext>
            </a:extLst>
          </p:cNvPr>
          <p:cNvSpPr>
            <a:spLocks noGrp="1"/>
          </p:cNvSpPr>
          <p:nvPr>
            <p:ph type="title"/>
          </p:nvPr>
        </p:nvSpPr>
        <p:spPr/>
        <p:txBody>
          <a:bodyPr rtlCol="0"/>
          <a:lstStyle/>
          <a:p>
            <a:pPr rtl="0"/>
            <a:r>
              <a:rPr lang="ru-RU" noProof="0" smtClean="0"/>
              <a:t>Образец заголовка</a:t>
            </a:r>
            <a:endParaRPr lang="ru-RU" noProof="0"/>
          </a:p>
        </p:txBody>
      </p:sp>
    </p:spTree>
    <p:extLst>
      <p:ext uri="{BB962C8B-B14F-4D97-AF65-F5344CB8AC3E}">
        <p14:creationId xmlns:p14="http://schemas.microsoft.com/office/powerpoint/2010/main" val="2941135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Стандартная сетка с 12 ячейками">
    <p:spTree>
      <p:nvGrpSpPr>
        <p:cNvPr id="1" name=""/>
        <p:cNvGrpSpPr/>
        <p:nvPr/>
      </p:nvGrpSpPr>
      <p:grpSpPr>
        <a:xfrm>
          <a:off x="0" y="0"/>
          <a:ext cx="0" cy="0"/>
          <a:chOff x="0" y="0"/>
          <a:chExt cx="0" cy="0"/>
        </a:xfrm>
      </p:grpSpPr>
      <p:sp>
        <p:nvSpPr>
          <p:cNvPr id="18" name="Рисунок 17">
            <a:extLst>
              <a:ext uri="{FF2B5EF4-FFF2-40B4-BE49-F238E27FC236}">
                <a16:creationId xmlns:a16="http://schemas.microsoft.com/office/drawing/2014/main" id="{F2D0CD35-6F93-431A-997D-F16BD6DEDEE6}"/>
              </a:ext>
            </a:extLst>
          </p:cNvPr>
          <p:cNvSpPr>
            <a:spLocks noGrp="1"/>
          </p:cNvSpPr>
          <p:nvPr>
            <p:ph type="pic" sz="quarter" idx="11" hasCustomPrompt="1"/>
          </p:nvPr>
        </p:nvSpPr>
        <p:spPr>
          <a:xfrm flipH="1">
            <a:off x="540000" y="3538675"/>
            <a:ext cx="2160000" cy="2160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pPr rtl="0"/>
            <a:r>
              <a:rPr lang="ru-RU" noProof="0"/>
              <a:t>Вставьте или перетащите свое фото</a:t>
            </a:r>
          </a:p>
        </p:txBody>
      </p:sp>
      <p:sp>
        <p:nvSpPr>
          <p:cNvPr id="5" name="Заголовок 4">
            <a:extLst>
              <a:ext uri="{FF2B5EF4-FFF2-40B4-BE49-F238E27FC236}">
                <a16:creationId xmlns:a16="http://schemas.microsoft.com/office/drawing/2014/main" id="{E60BC9BE-C312-4619-AEBF-24C21F704CF1}"/>
              </a:ext>
            </a:extLst>
          </p:cNvPr>
          <p:cNvSpPr>
            <a:spLocks noGrp="1"/>
          </p:cNvSpPr>
          <p:nvPr>
            <p:ph type="title"/>
          </p:nvPr>
        </p:nvSpPr>
        <p:spPr/>
        <p:txBody>
          <a:bodyPr rtlCol="0"/>
          <a:lstStyle/>
          <a:p>
            <a:pPr rtl="0"/>
            <a:r>
              <a:rPr lang="ru-RU" noProof="0" smtClean="0"/>
              <a:t>Образец заголовка</a:t>
            </a:r>
            <a:endParaRPr lang="ru-RU" noProof="0"/>
          </a:p>
        </p:txBody>
      </p:sp>
      <p:sp>
        <p:nvSpPr>
          <p:cNvPr id="6" name="Нижний колонтитул 5">
            <a:extLst>
              <a:ext uri="{FF2B5EF4-FFF2-40B4-BE49-F238E27FC236}">
                <a16:creationId xmlns:a16="http://schemas.microsoft.com/office/drawing/2014/main" id="{C09F2D66-B264-4D7C-814F-A8F0575B7C2E}"/>
              </a:ext>
            </a:extLst>
          </p:cNvPr>
          <p:cNvSpPr>
            <a:spLocks noGrp="1"/>
          </p:cNvSpPr>
          <p:nvPr>
            <p:ph type="ftr" sz="quarter" idx="21"/>
          </p:nvPr>
        </p:nvSpPr>
        <p:spPr/>
        <p:txBody>
          <a:bodyPr rtlCol="0"/>
          <a:lstStyle/>
          <a:p>
            <a:pPr rtl="0"/>
            <a:r>
              <a:rPr lang="ru-RU" noProof="0"/>
              <a:t>Добавить нижний колонтитул</a:t>
            </a:r>
          </a:p>
        </p:txBody>
      </p:sp>
      <p:sp>
        <p:nvSpPr>
          <p:cNvPr id="7" name="Номер слайда 6">
            <a:extLst>
              <a:ext uri="{FF2B5EF4-FFF2-40B4-BE49-F238E27FC236}">
                <a16:creationId xmlns:a16="http://schemas.microsoft.com/office/drawing/2014/main" id="{37309B8E-E3FF-48B0-AE11-1D123D34371D}"/>
              </a:ext>
            </a:extLst>
          </p:cNvPr>
          <p:cNvSpPr>
            <a:spLocks noGrp="1"/>
          </p:cNvSpPr>
          <p:nvPr>
            <p:ph type="sldNum" sz="quarter" idx="22"/>
          </p:nvPr>
        </p:nvSpPr>
        <p:spPr/>
        <p:txBody>
          <a:bodyPr rtlCol="0"/>
          <a:lstStyle/>
          <a:p>
            <a:pPr rtl="0"/>
            <a:fld id="{058DB212-BFA2-403F-85EF-DFD3FF6D973A}" type="slidenum">
              <a:rPr lang="ru-RU" noProof="0" smtClean="0"/>
              <a:pPr/>
              <a:t>‹#›</a:t>
            </a:fld>
            <a:endParaRPr lang="ru-RU" noProof="0"/>
          </a:p>
        </p:txBody>
      </p:sp>
      <p:sp>
        <p:nvSpPr>
          <p:cNvPr id="33" name="Рисунок 17">
            <a:extLst>
              <a:ext uri="{FF2B5EF4-FFF2-40B4-BE49-F238E27FC236}">
                <a16:creationId xmlns:a16="http://schemas.microsoft.com/office/drawing/2014/main" id="{13FCE36B-BAA2-42E5-8BAF-73725A608552}"/>
              </a:ext>
            </a:extLst>
          </p:cNvPr>
          <p:cNvSpPr>
            <a:spLocks noGrp="1"/>
          </p:cNvSpPr>
          <p:nvPr>
            <p:ph type="pic" sz="quarter" idx="24" hasCustomPrompt="1"/>
          </p:nvPr>
        </p:nvSpPr>
        <p:spPr>
          <a:xfrm flipH="1">
            <a:off x="540000" y="1302475"/>
            <a:ext cx="2160000" cy="2160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pPr rtl="0"/>
            <a:r>
              <a:rPr lang="ru-RU" noProof="0"/>
              <a:t>Вставьте или перетащите свое фото</a:t>
            </a:r>
          </a:p>
        </p:txBody>
      </p:sp>
      <p:sp>
        <p:nvSpPr>
          <p:cNvPr id="16" name="Рисунок 17">
            <a:extLst>
              <a:ext uri="{FF2B5EF4-FFF2-40B4-BE49-F238E27FC236}">
                <a16:creationId xmlns:a16="http://schemas.microsoft.com/office/drawing/2014/main" id="{55D9E1A3-E25D-44DF-9C7F-88BB88C2F5A3}"/>
              </a:ext>
            </a:extLst>
          </p:cNvPr>
          <p:cNvSpPr>
            <a:spLocks noGrp="1"/>
          </p:cNvSpPr>
          <p:nvPr>
            <p:ph type="pic" sz="quarter" idx="25" hasCustomPrompt="1"/>
          </p:nvPr>
        </p:nvSpPr>
        <p:spPr>
          <a:xfrm flipH="1">
            <a:off x="2778000" y="3538675"/>
            <a:ext cx="2160000" cy="2160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pPr rtl="0"/>
            <a:r>
              <a:rPr lang="ru-RU" noProof="0"/>
              <a:t>Вставьте или перетащите свое фото</a:t>
            </a:r>
          </a:p>
        </p:txBody>
      </p:sp>
      <p:sp>
        <p:nvSpPr>
          <p:cNvPr id="17" name="Рисунок 17">
            <a:extLst>
              <a:ext uri="{FF2B5EF4-FFF2-40B4-BE49-F238E27FC236}">
                <a16:creationId xmlns:a16="http://schemas.microsoft.com/office/drawing/2014/main" id="{60194B38-D5EB-4E6D-B645-ACAD7884DBEC}"/>
              </a:ext>
            </a:extLst>
          </p:cNvPr>
          <p:cNvSpPr>
            <a:spLocks noGrp="1"/>
          </p:cNvSpPr>
          <p:nvPr>
            <p:ph type="pic" sz="quarter" idx="26" hasCustomPrompt="1"/>
          </p:nvPr>
        </p:nvSpPr>
        <p:spPr>
          <a:xfrm flipH="1">
            <a:off x="2778000" y="1302475"/>
            <a:ext cx="2160000" cy="2160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pPr rtl="0"/>
            <a:r>
              <a:rPr lang="ru-RU" noProof="0"/>
              <a:t>Вставьте или перетащите свое фото</a:t>
            </a:r>
          </a:p>
        </p:txBody>
      </p:sp>
      <p:sp>
        <p:nvSpPr>
          <p:cNvPr id="19" name="Рисунок 17">
            <a:extLst>
              <a:ext uri="{FF2B5EF4-FFF2-40B4-BE49-F238E27FC236}">
                <a16:creationId xmlns:a16="http://schemas.microsoft.com/office/drawing/2014/main" id="{1C42802B-CA5A-46C0-B2EC-C2F3EDE56228}"/>
              </a:ext>
            </a:extLst>
          </p:cNvPr>
          <p:cNvSpPr>
            <a:spLocks noGrp="1"/>
          </p:cNvSpPr>
          <p:nvPr>
            <p:ph type="pic" sz="quarter" idx="27" hasCustomPrompt="1"/>
          </p:nvPr>
        </p:nvSpPr>
        <p:spPr>
          <a:xfrm flipH="1">
            <a:off x="5016000" y="3538675"/>
            <a:ext cx="2160000" cy="2160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pPr rtl="0"/>
            <a:r>
              <a:rPr lang="ru-RU" noProof="0"/>
              <a:t>Вставьте или перетащите свое фото</a:t>
            </a:r>
          </a:p>
        </p:txBody>
      </p:sp>
      <p:sp>
        <p:nvSpPr>
          <p:cNvPr id="21" name="Рисунок 17">
            <a:extLst>
              <a:ext uri="{FF2B5EF4-FFF2-40B4-BE49-F238E27FC236}">
                <a16:creationId xmlns:a16="http://schemas.microsoft.com/office/drawing/2014/main" id="{0CF1ECCC-1CDA-4704-931C-44856CD73A1C}"/>
              </a:ext>
            </a:extLst>
          </p:cNvPr>
          <p:cNvSpPr>
            <a:spLocks noGrp="1"/>
          </p:cNvSpPr>
          <p:nvPr>
            <p:ph type="pic" sz="quarter" idx="28" hasCustomPrompt="1"/>
          </p:nvPr>
        </p:nvSpPr>
        <p:spPr>
          <a:xfrm flipH="1">
            <a:off x="5016000" y="1302475"/>
            <a:ext cx="2160000" cy="2160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pPr rtl="0"/>
            <a:r>
              <a:rPr lang="ru-RU" noProof="0"/>
              <a:t>Вставьте или перетащите свое фото</a:t>
            </a:r>
          </a:p>
        </p:txBody>
      </p:sp>
      <p:sp>
        <p:nvSpPr>
          <p:cNvPr id="22" name="Рисунок 17">
            <a:extLst>
              <a:ext uri="{FF2B5EF4-FFF2-40B4-BE49-F238E27FC236}">
                <a16:creationId xmlns:a16="http://schemas.microsoft.com/office/drawing/2014/main" id="{83AFD9EA-EEBF-4DAA-A8FF-5AFDF34049FD}"/>
              </a:ext>
            </a:extLst>
          </p:cNvPr>
          <p:cNvSpPr>
            <a:spLocks noGrp="1"/>
          </p:cNvSpPr>
          <p:nvPr>
            <p:ph type="pic" sz="quarter" idx="29" hasCustomPrompt="1"/>
          </p:nvPr>
        </p:nvSpPr>
        <p:spPr>
          <a:xfrm flipH="1">
            <a:off x="7254000" y="3538675"/>
            <a:ext cx="2160000" cy="2160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pPr rtl="0"/>
            <a:r>
              <a:rPr lang="ru-RU" noProof="0"/>
              <a:t>Вставьте или перетащите свое фото</a:t>
            </a:r>
          </a:p>
        </p:txBody>
      </p:sp>
      <p:sp>
        <p:nvSpPr>
          <p:cNvPr id="23" name="Рисунок 17">
            <a:extLst>
              <a:ext uri="{FF2B5EF4-FFF2-40B4-BE49-F238E27FC236}">
                <a16:creationId xmlns:a16="http://schemas.microsoft.com/office/drawing/2014/main" id="{77657464-B880-4475-B938-A52717FD55D0}"/>
              </a:ext>
            </a:extLst>
          </p:cNvPr>
          <p:cNvSpPr>
            <a:spLocks noGrp="1"/>
          </p:cNvSpPr>
          <p:nvPr>
            <p:ph type="pic" sz="quarter" idx="30" hasCustomPrompt="1"/>
          </p:nvPr>
        </p:nvSpPr>
        <p:spPr>
          <a:xfrm flipH="1">
            <a:off x="7254000" y="1302475"/>
            <a:ext cx="2160000" cy="2160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pPr rtl="0"/>
            <a:r>
              <a:rPr lang="ru-RU" noProof="0"/>
              <a:t>Вставьте или перетащите свое фото</a:t>
            </a:r>
          </a:p>
        </p:txBody>
      </p:sp>
      <p:sp>
        <p:nvSpPr>
          <p:cNvPr id="24" name="Рисунок 17">
            <a:extLst>
              <a:ext uri="{FF2B5EF4-FFF2-40B4-BE49-F238E27FC236}">
                <a16:creationId xmlns:a16="http://schemas.microsoft.com/office/drawing/2014/main" id="{70399DD2-B5F4-4309-91F3-10BCEAC660AE}"/>
              </a:ext>
            </a:extLst>
          </p:cNvPr>
          <p:cNvSpPr>
            <a:spLocks noGrp="1"/>
          </p:cNvSpPr>
          <p:nvPr>
            <p:ph type="pic" sz="quarter" idx="31" hasCustomPrompt="1"/>
          </p:nvPr>
        </p:nvSpPr>
        <p:spPr>
          <a:xfrm flipH="1">
            <a:off x="9492000" y="3538675"/>
            <a:ext cx="2160000" cy="2160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pPr rtl="0"/>
            <a:r>
              <a:rPr lang="ru-RU" noProof="0"/>
              <a:t>Вставьте или перетащите свое фото</a:t>
            </a:r>
          </a:p>
        </p:txBody>
      </p:sp>
      <p:sp>
        <p:nvSpPr>
          <p:cNvPr id="25" name="Рисунок 17">
            <a:extLst>
              <a:ext uri="{FF2B5EF4-FFF2-40B4-BE49-F238E27FC236}">
                <a16:creationId xmlns:a16="http://schemas.microsoft.com/office/drawing/2014/main" id="{BC1CEC01-89BF-4175-8272-31CE9D920476}"/>
              </a:ext>
            </a:extLst>
          </p:cNvPr>
          <p:cNvSpPr>
            <a:spLocks noGrp="1"/>
          </p:cNvSpPr>
          <p:nvPr>
            <p:ph type="pic" sz="quarter" idx="32" hasCustomPrompt="1"/>
          </p:nvPr>
        </p:nvSpPr>
        <p:spPr>
          <a:xfrm flipH="1">
            <a:off x="9492000" y="1302475"/>
            <a:ext cx="2160000" cy="2160000"/>
          </a:xfrm>
          <a:solidFill>
            <a:schemeClr val="tx1">
              <a:lumMod val="75000"/>
              <a:lumOff val="25000"/>
            </a:schemeClr>
          </a:solidFill>
          <a:effectLst>
            <a:innerShdw blurRad="25400" dist="12700" dir="13500000">
              <a:prstClr val="black">
                <a:alpha val="16000"/>
              </a:prstClr>
            </a:innerShdw>
          </a:effectLst>
        </p:spPr>
        <p:txBody>
          <a:bodyPr lIns="180000" rIns="180000" rtlCol="0"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pPr rtl="0"/>
            <a:r>
              <a:rPr lang="ru-RU" noProof="0"/>
              <a:t>Вставьте или перетащите свое фото</a:t>
            </a:r>
          </a:p>
        </p:txBody>
      </p:sp>
      <p:sp>
        <p:nvSpPr>
          <p:cNvPr id="26" name="Текст 12">
            <a:extLst>
              <a:ext uri="{FF2B5EF4-FFF2-40B4-BE49-F238E27FC236}">
                <a16:creationId xmlns:a16="http://schemas.microsoft.com/office/drawing/2014/main" id="{12704629-F565-4077-A10D-E37F08364491}"/>
              </a:ext>
            </a:extLst>
          </p:cNvPr>
          <p:cNvSpPr>
            <a:spLocks noGrp="1"/>
          </p:cNvSpPr>
          <p:nvPr>
            <p:ph type="body" sz="quarter" idx="20" hasCustomPrompt="1"/>
          </p:nvPr>
        </p:nvSpPr>
        <p:spPr>
          <a:xfrm>
            <a:off x="9688313" y="2869885"/>
            <a:ext cx="2071687" cy="622829"/>
          </a:xfrm>
          <a:prstGeom prst="wedgeRoundRectCallout">
            <a:avLst>
              <a:gd name="adj1" fmla="val -41676"/>
              <a:gd name="adj2" fmla="val 88334"/>
              <a:gd name="adj3" fmla="val 16667"/>
            </a:avLst>
          </a:prstGeom>
          <a:solidFill>
            <a:schemeClr val="tx1"/>
          </a:solidFill>
        </p:spPr>
        <p:txBody>
          <a:bodyPr lIns="72000" rtlCol="0" anchor="ctr"/>
          <a:lstStyle>
            <a:lvl1pPr marL="0" indent="0" algn="ctr">
              <a:buNone/>
              <a:defRPr sz="1600" b="1" i="1">
                <a:solidFill>
                  <a:schemeClr val="bg1"/>
                </a:solidFill>
                <a:latin typeface="+mj-lt"/>
              </a:defRPr>
            </a:lvl1pPr>
            <a:lvl2pPr marL="263525" indent="0">
              <a:buNone/>
              <a:defRPr>
                <a:solidFill>
                  <a:schemeClr val="bg1"/>
                </a:solidFill>
              </a:defRPr>
            </a:lvl2pPr>
            <a:lvl3pPr marL="536575" indent="0">
              <a:buNone/>
              <a:defRPr>
                <a:solidFill>
                  <a:schemeClr val="bg1"/>
                </a:solidFill>
              </a:defRPr>
            </a:lvl3pPr>
            <a:lvl4pPr marL="811213" indent="0">
              <a:buNone/>
              <a:defRPr>
                <a:solidFill>
                  <a:schemeClr val="bg1"/>
                </a:solidFill>
              </a:defRPr>
            </a:lvl4pPr>
            <a:lvl5pPr marL="1074738" indent="0">
              <a:buNone/>
              <a:defRPr>
                <a:solidFill>
                  <a:schemeClr val="bg1"/>
                </a:solidFill>
              </a:defRPr>
            </a:lvl5pPr>
          </a:lstStyle>
          <a:p>
            <a:pPr lvl="0" rtl="0"/>
            <a:r>
              <a:rPr lang="ru-RU" noProof="0"/>
              <a:t>Подпись фотографии</a:t>
            </a:r>
          </a:p>
        </p:txBody>
      </p:sp>
      <p:sp>
        <p:nvSpPr>
          <p:cNvPr id="27" name="Текст 12">
            <a:extLst>
              <a:ext uri="{FF2B5EF4-FFF2-40B4-BE49-F238E27FC236}">
                <a16:creationId xmlns:a16="http://schemas.microsoft.com/office/drawing/2014/main" id="{190A6C20-E6B7-4E39-BD17-6905BF38B550}"/>
              </a:ext>
            </a:extLst>
          </p:cNvPr>
          <p:cNvSpPr>
            <a:spLocks noGrp="1"/>
          </p:cNvSpPr>
          <p:nvPr>
            <p:ph type="body" sz="quarter" idx="23" hasCustomPrompt="1"/>
          </p:nvPr>
        </p:nvSpPr>
        <p:spPr>
          <a:xfrm>
            <a:off x="432000" y="2869884"/>
            <a:ext cx="2071687" cy="622829"/>
          </a:xfrm>
          <a:prstGeom prst="wedgeRoundRectCallout">
            <a:avLst>
              <a:gd name="adj1" fmla="val 38631"/>
              <a:gd name="adj2" fmla="val 95993"/>
              <a:gd name="adj3" fmla="val 16667"/>
            </a:avLst>
          </a:prstGeom>
          <a:solidFill>
            <a:schemeClr val="tx1"/>
          </a:solidFill>
        </p:spPr>
        <p:txBody>
          <a:bodyPr lIns="72000" rtlCol="0" anchor="ctr"/>
          <a:lstStyle>
            <a:lvl1pPr marL="0" indent="0" algn="ctr">
              <a:buNone/>
              <a:defRPr sz="1600" b="1" i="1">
                <a:solidFill>
                  <a:schemeClr val="bg1"/>
                </a:solidFill>
                <a:latin typeface="+mj-lt"/>
              </a:defRPr>
            </a:lvl1pPr>
            <a:lvl2pPr marL="263525" indent="0">
              <a:buNone/>
              <a:defRPr>
                <a:solidFill>
                  <a:schemeClr val="bg1"/>
                </a:solidFill>
              </a:defRPr>
            </a:lvl2pPr>
            <a:lvl3pPr marL="536575" indent="0">
              <a:buNone/>
              <a:defRPr>
                <a:solidFill>
                  <a:schemeClr val="bg1"/>
                </a:solidFill>
              </a:defRPr>
            </a:lvl3pPr>
            <a:lvl4pPr marL="811213" indent="0">
              <a:buNone/>
              <a:defRPr>
                <a:solidFill>
                  <a:schemeClr val="bg1"/>
                </a:solidFill>
              </a:defRPr>
            </a:lvl4pPr>
            <a:lvl5pPr marL="1074738" indent="0">
              <a:buNone/>
              <a:defRPr>
                <a:solidFill>
                  <a:schemeClr val="bg1"/>
                </a:solidFill>
              </a:defRPr>
            </a:lvl5pPr>
          </a:lstStyle>
          <a:p>
            <a:pPr lvl="0" rtl="0"/>
            <a:r>
              <a:rPr lang="ru-RU" noProof="0"/>
              <a:t>Подпись фотографии</a:t>
            </a:r>
          </a:p>
        </p:txBody>
      </p:sp>
    </p:spTree>
    <p:extLst>
      <p:ext uri="{BB962C8B-B14F-4D97-AF65-F5344CB8AC3E}">
        <p14:creationId xmlns:p14="http://schemas.microsoft.com/office/powerpoint/2010/main" val="1135799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F1A3259E-240C-42CB-8801-DEBFBAE609C3}"/>
              </a:ext>
            </a:extLst>
          </p:cNvPr>
          <p:cNvSpPr/>
          <p:nvPr userDrawn="1"/>
        </p:nvSpPr>
        <p:spPr>
          <a:xfrm>
            <a:off x="0" y="0"/>
            <a:ext cx="12192000" cy="2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dirty="0"/>
          </a:p>
        </p:txBody>
      </p:sp>
      <p:sp>
        <p:nvSpPr>
          <p:cNvPr id="8" name="Прямоугольник 7">
            <a:extLst>
              <a:ext uri="{FF2B5EF4-FFF2-40B4-BE49-F238E27FC236}">
                <a16:creationId xmlns:a16="http://schemas.microsoft.com/office/drawing/2014/main" id="{8C67978F-1E62-4A21-B029-1D9A17727B01}"/>
              </a:ext>
            </a:extLst>
          </p:cNvPr>
          <p:cNvSpPr/>
          <p:nvPr userDrawn="1"/>
        </p:nvSpPr>
        <p:spPr>
          <a:xfrm>
            <a:off x="0" y="6120000"/>
            <a:ext cx="12192000" cy="742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dirty="0"/>
          </a:p>
        </p:txBody>
      </p:sp>
      <p:sp>
        <p:nvSpPr>
          <p:cNvPr id="9" name="Прямоугольник 8">
            <a:extLst>
              <a:ext uri="{FF2B5EF4-FFF2-40B4-BE49-F238E27FC236}">
                <a16:creationId xmlns:a16="http://schemas.microsoft.com/office/drawing/2014/main" id="{EB073353-28E5-4520-BBEC-48EAAA91EE05}"/>
              </a:ext>
            </a:extLst>
          </p:cNvPr>
          <p:cNvSpPr/>
          <p:nvPr userDrawn="1"/>
        </p:nvSpPr>
        <p:spPr>
          <a:xfrm rot="5400000">
            <a:off x="-3303000" y="3303000"/>
            <a:ext cx="6858000" cy="2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dirty="0"/>
          </a:p>
        </p:txBody>
      </p:sp>
      <p:sp>
        <p:nvSpPr>
          <p:cNvPr id="10" name="Прямоугольник 9">
            <a:extLst>
              <a:ext uri="{FF2B5EF4-FFF2-40B4-BE49-F238E27FC236}">
                <a16:creationId xmlns:a16="http://schemas.microsoft.com/office/drawing/2014/main" id="{D3F3659F-B067-4A9D-A42D-6C8056738FFF}"/>
              </a:ext>
            </a:extLst>
          </p:cNvPr>
          <p:cNvSpPr/>
          <p:nvPr userDrawn="1"/>
        </p:nvSpPr>
        <p:spPr>
          <a:xfrm rot="5400000">
            <a:off x="8637000" y="3303000"/>
            <a:ext cx="6858000" cy="2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dirty="0"/>
          </a:p>
        </p:txBody>
      </p:sp>
      <p:sp>
        <p:nvSpPr>
          <p:cNvPr id="2" name="Заголовок 1">
            <a:extLst>
              <a:ext uri="{FF2B5EF4-FFF2-40B4-BE49-F238E27FC236}">
                <a16:creationId xmlns:a16="http://schemas.microsoft.com/office/drawing/2014/main" id="{331581A5-A75E-41FB-A68A-70BA1AB54B28}"/>
              </a:ext>
            </a:extLst>
          </p:cNvPr>
          <p:cNvSpPr>
            <a:spLocks noGrp="1"/>
          </p:cNvSpPr>
          <p:nvPr>
            <p:ph type="title"/>
          </p:nvPr>
        </p:nvSpPr>
        <p:spPr>
          <a:xfrm>
            <a:off x="540000" y="540000"/>
            <a:ext cx="11052000" cy="432000"/>
          </a:xfrm>
          <a:prstGeom prst="rect">
            <a:avLst/>
          </a:prstGeom>
        </p:spPr>
        <p:txBody>
          <a:bodyPr vert="horz" lIns="0" tIns="0" rIns="0" bIns="0" rtlCol="0" anchor="t">
            <a:noAutofit/>
          </a:bodyPr>
          <a:lstStyle/>
          <a:p>
            <a:pPr rtl="0"/>
            <a:r>
              <a:rPr lang="ru-RU"/>
              <a:t>Образец заголовка</a:t>
            </a:r>
            <a:endParaRPr lang="ru-RU" dirty="0"/>
          </a:p>
        </p:txBody>
      </p:sp>
      <p:sp>
        <p:nvSpPr>
          <p:cNvPr id="3" name="Текст 2">
            <a:extLst>
              <a:ext uri="{FF2B5EF4-FFF2-40B4-BE49-F238E27FC236}">
                <a16:creationId xmlns:a16="http://schemas.microsoft.com/office/drawing/2014/main" id="{06BA9B02-6E3D-4037-BE18-E02B786633E9}"/>
              </a:ext>
            </a:extLst>
          </p:cNvPr>
          <p:cNvSpPr>
            <a:spLocks noGrp="1"/>
          </p:cNvSpPr>
          <p:nvPr>
            <p:ph type="body" idx="1"/>
          </p:nvPr>
        </p:nvSpPr>
        <p:spPr>
          <a:xfrm>
            <a:off x="540000" y="1260000"/>
            <a:ext cx="11052000" cy="4594700"/>
          </a:xfrm>
          <a:prstGeom prst="rect">
            <a:avLst/>
          </a:prstGeom>
        </p:spPr>
        <p:txBody>
          <a:bodyPr vert="horz" lIns="0" tIns="0" rIns="0" bIns="0" rtlCol="0">
            <a:noAutofit/>
          </a:bodyPr>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lang="ru-RU" dirty="0"/>
          </a:p>
        </p:txBody>
      </p:sp>
      <p:sp>
        <p:nvSpPr>
          <p:cNvPr id="5" name="Нижний колонтитул 4">
            <a:extLst>
              <a:ext uri="{FF2B5EF4-FFF2-40B4-BE49-F238E27FC236}">
                <a16:creationId xmlns:a16="http://schemas.microsoft.com/office/drawing/2014/main" id="{BA954C2B-6B0B-4286-BFA4-F6131386B0E3}"/>
              </a:ext>
            </a:extLst>
          </p:cNvPr>
          <p:cNvSpPr>
            <a:spLocks noGrp="1"/>
          </p:cNvSpPr>
          <p:nvPr>
            <p:ph type="ftr" sz="quarter" idx="3"/>
          </p:nvPr>
        </p:nvSpPr>
        <p:spPr>
          <a:xfrm>
            <a:off x="252000" y="6308550"/>
            <a:ext cx="4114800" cy="365125"/>
          </a:xfrm>
          <a:prstGeom prst="rect">
            <a:avLst/>
          </a:prstGeom>
        </p:spPr>
        <p:txBody>
          <a:bodyPr vert="horz" lIns="0" tIns="0" rIns="0" bIns="0" rtlCol="0" anchor="ctr"/>
          <a:lstStyle>
            <a:lvl1pPr algn="l">
              <a:defRPr sz="1200">
                <a:solidFill>
                  <a:schemeClr val="tx1">
                    <a:lumMod val="75000"/>
                    <a:lumOff val="25000"/>
                  </a:schemeClr>
                </a:solidFill>
              </a:defRPr>
            </a:lvl1pPr>
          </a:lstStyle>
          <a:p>
            <a:pPr rtl="0"/>
            <a:r>
              <a:rPr lang="ru-RU"/>
              <a:t>Добавить нижний колонтитул</a:t>
            </a:r>
            <a:endParaRPr lang="ru-RU" dirty="0"/>
          </a:p>
        </p:txBody>
      </p:sp>
      <p:sp>
        <p:nvSpPr>
          <p:cNvPr id="6" name="Номер слайда 5">
            <a:extLst>
              <a:ext uri="{FF2B5EF4-FFF2-40B4-BE49-F238E27FC236}">
                <a16:creationId xmlns:a16="http://schemas.microsoft.com/office/drawing/2014/main" id="{D245D258-5720-4517-B8DE-EB5AA5C4FAE1}"/>
              </a:ext>
            </a:extLst>
          </p:cNvPr>
          <p:cNvSpPr>
            <a:spLocks noGrp="1"/>
          </p:cNvSpPr>
          <p:nvPr>
            <p:ph type="sldNum" sz="quarter" idx="4"/>
          </p:nvPr>
        </p:nvSpPr>
        <p:spPr>
          <a:xfrm>
            <a:off x="11580000" y="6311112"/>
            <a:ext cx="360000" cy="360000"/>
          </a:xfrm>
          <a:prstGeom prst="rect">
            <a:avLst/>
          </a:prstGeom>
          <a:ln w="3175">
            <a:solidFill>
              <a:schemeClr val="bg1">
                <a:lumMod val="85000"/>
              </a:schemeClr>
            </a:solidFill>
          </a:ln>
        </p:spPr>
        <p:txBody>
          <a:bodyPr vert="horz" lIns="0" tIns="0" rIns="0" bIns="0" rtlCol="0" anchor="ctr"/>
          <a:lstStyle>
            <a:lvl1pPr algn="ctr">
              <a:defRPr sz="1200">
                <a:solidFill>
                  <a:schemeClr val="tx1">
                    <a:lumMod val="75000"/>
                    <a:lumOff val="25000"/>
                  </a:schemeClr>
                </a:solidFill>
              </a:defRPr>
            </a:lvl1pPr>
          </a:lstStyle>
          <a:p>
            <a:pPr rtl="0"/>
            <a:fld id="{058DB212-BFA2-403F-85EF-DFD3FF6D973A}" type="slidenum">
              <a:rPr lang="ru-RU" smtClean="0"/>
              <a:pPr/>
              <a:t>‹#›</a:t>
            </a:fld>
            <a:endParaRPr lang="ru-RU" dirty="0"/>
          </a:p>
        </p:txBody>
      </p:sp>
      <p:sp>
        <p:nvSpPr>
          <p:cNvPr id="7" name="Надпись 6">
            <a:extLst>
              <a:ext uri="{FF2B5EF4-FFF2-40B4-BE49-F238E27FC236}">
                <a16:creationId xmlns:a16="http://schemas.microsoft.com/office/drawing/2014/main" id="{8A7E4179-FBCC-4D67-B988-A0C4952BC12D}"/>
              </a:ext>
            </a:extLst>
          </p:cNvPr>
          <p:cNvSpPr txBox="1"/>
          <p:nvPr userDrawn="1"/>
        </p:nvSpPr>
        <p:spPr>
          <a:xfrm>
            <a:off x="7921487" y="6308550"/>
            <a:ext cx="3546966" cy="365125"/>
          </a:xfrm>
          <a:prstGeom prst="rect">
            <a:avLst/>
          </a:prstGeom>
          <a:noFill/>
        </p:spPr>
        <p:txBody>
          <a:bodyPr wrap="square" lIns="0" tIns="0" rIns="0" bIns="0" rtlCol="0" anchor="ctr">
            <a:noAutofit/>
          </a:bodyPr>
          <a:lstStyle/>
          <a:p>
            <a:pPr algn="r" rtl="0"/>
            <a:r>
              <a:rPr lang="ru-RU" sz="1600" b="1" noProof="1">
                <a:solidFill>
                  <a:schemeClr val="tx1">
                    <a:lumMod val="75000"/>
                    <a:lumOff val="25000"/>
                  </a:schemeClr>
                </a:solidFill>
                <a:latin typeface="+mj-lt"/>
              </a:rPr>
              <a:t>Сочинское училище культуры</a:t>
            </a:r>
          </a:p>
        </p:txBody>
      </p:sp>
    </p:spTree>
    <p:extLst>
      <p:ext uri="{BB962C8B-B14F-4D97-AF65-F5344CB8AC3E}">
        <p14:creationId xmlns:p14="http://schemas.microsoft.com/office/powerpoint/2010/main" val="3117711249"/>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71" r:id="rId3"/>
    <p:sldLayoutId id="2147483664" r:id="rId4"/>
    <p:sldLayoutId id="2147483665" r:id="rId5"/>
    <p:sldLayoutId id="2147483666" r:id="rId6"/>
    <p:sldLayoutId id="2147483667" r:id="rId7"/>
    <p:sldLayoutId id="2147483668" r:id="rId8"/>
    <p:sldLayoutId id="2147483669" r:id="rId9"/>
    <p:sldLayoutId id="2147483670" r:id="rId10"/>
    <p:sldLayoutId id="2147483672" r:id="rId11"/>
    <p:sldLayoutId id="2147483673" r:id="rId12"/>
    <p:sldLayoutId id="2147483674" r:id="rId13"/>
    <p:sldLayoutId id="2147483660" r:id="rId14"/>
    <p:sldLayoutId id="2147483661" r:id="rId15"/>
    <p:sldLayoutId id="2147483658" r:id="rId16"/>
    <p:sldLayoutId id="2147483659" r:id="rId17"/>
    <p:sldLayoutId id="2147483675" r:id="rId18"/>
    <p:sldLayoutId id="2147483678" r:id="rId19"/>
    <p:sldLayoutId id="2147483680" r:id="rId20"/>
    <p:sldLayoutId id="2147483679" r:id="rId21"/>
    <p:sldLayoutId id="2147483677" r:id="rId22"/>
    <p:sldLayoutId id="2147483676" r:id="rId23"/>
    <p:sldLayoutId id="2147483652" r:id="rId24"/>
    <p:sldLayoutId id="2147483656" r:id="rId25"/>
    <p:sldLayoutId id="2147483654" r:id="rId26"/>
    <p:sldLayoutId id="2147483655" r:id="rId27"/>
  </p:sldLayoutIdLst>
  <p:hf hdr="0" ftr="0" dt="0"/>
  <p:txStyles>
    <p:title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p:titleStyle>
    <p:bodyStyle>
      <a:lvl1pPr marL="263525" indent="-263525" algn="l" defTabSz="914400" rtl="0" eaLnBrk="1" latinLnBrk="0" hangingPunct="1">
        <a:lnSpc>
          <a:spcPct val="90000"/>
        </a:lnSpc>
        <a:spcBef>
          <a:spcPts val="1000"/>
        </a:spcBef>
        <a:buFont typeface="Arial" panose="020B0604020202020204" pitchFamily="34" charset="0"/>
        <a:buChar char="•"/>
        <a:defRPr sz="2100" kern="1200">
          <a:solidFill>
            <a:schemeClr val="tx1">
              <a:lumMod val="75000"/>
              <a:lumOff val="25000"/>
            </a:schemeClr>
          </a:solidFill>
          <a:latin typeface="+mn-lt"/>
          <a:ea typeface="+mn-ea"/>
          <a:cs typeface="+mn-cs"/>
        </a:defRPr>
      </a:lvl1pPr>
      <a:lvl2pPr marL="536575" indent="-27305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2pPr>
      <a:lvl3pPr marL="811213" indent="-274638"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074738" indent="-263525"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7788" indent="-273050" algn="l" defTabSz="914400" rtl="0" eaLnBrk="1" latinLnBrk="0" hangingPunct="1">
        <a:lnSpc>
          <a:spcPct val="90000"/>
        </a:lnSpc>
        <a:spcBef>
          <a:spcPts val="500"/>
        </a:spcBef>
        <a:buFont typeface="Arial" panose="020B0604020202020204"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jpe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1.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4.jpeg"/><Relationship Id="rId7"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6.xml"/><Relationship Id="rId5" Type="http://schemas.openxmlformats.org/officeDocument/2006/relationships/image" Target="../media/image3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745D072B-5C98-4218-B559-D6AD19682768}"/>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tretch>
            <a:fillRect/>
          </a:stretch>
        </p:blipFill>
        <p:spPr>
          <a:xfrm>
            <a:off x="0" y="0"/>
            <a:ext cx="12192000" cy="4133394"/>
          </a:xfrm>
        </p:spPr>
      </p:pic>
      <p:grpSp>
        <p:nvGrpSpPr>
          <p:cNvPr id="15" name="Группа 14" title="Бумажная фоторамка">
            <a:extLst>
              <a:ext uri="{FF2B5EF4-FFF2-40B4-BE49-F238E27FC236}">
                <a16:creationId xmlns:a16="http://schemas.microsoft.com/office/drawing/2014/main" id="{2BB77C0C-1042-44F9-A00C-9DEE176AE494}"/>
              </a:ext>
            </a:extLst>
          </p:cNvPr>
          <p:cNvGrpSpPr/>
          <p:nvPr/>
        </p:nvGrpSpPr>
        <p:grpSpPr>
          <a:xfrm rot="21295767">
            <a:off x="5213054" y="1125704"/>
            <a:ext cx="3474160" cy="4337342"/>
            <a:chOff x="4636201" y="-1745975"/>
            <a:chExt cx="3474160" cy="4337342"/>
          </a:xfrm>
          <a:effectLst>
            <a:outerShdw blurRad="533400" dist="38100" dir="2700000" sx="107000" sy="107000" algn="tl" rotWithShape="0">
              <a:prstClr val="black">
                <a:alpha val="40000"/>
              </a:prstClr>
            </a:outerShdw>
          </a:effectLst>
        </p:grpSpPr>
        <p:sp>
          <p:nvSpPr>
            <p:cNvPr id="16" name="Параллелограмм 15">
              <a:extLst>
                <a:ext uri="{FF2B5EF4-FFF2-40B4-BE49-F238E27FC236}">
                  <a16:creationId xmlns:a16="http://schemas.microsoft.com/office/drawing/2014/main" id="{269610D6-7006-4BA5-A69B-3C7A4ED489FF}"/>
                </a:ext>
              </a:extLst>
            </p:cNvPr>
            <p:cNvSpPr/>
            <p:nvPr userDrawn="1"/>
          </p:nvSpPr>
          <p:spPr>
            <a:xfrm rot="5400000">
              <a:off x="4813604" y="-705389"/>
              <a:ext cx="3220061" cy="3373452"/>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dirty="0"/>
            </a:p>
          </p:txBody>
        </p:sp>
        <p:sp>
          <p:nvSpPr>
            <p:cNvPr id="17" name="Прямоугольник: скругленные углы 16" descr="Фоторамка">
              <a:extLst>
                <a:ext uri="{FF2B5EF4-FFF2-40B4-BE49-F238E27FC236}">
                  <a16:creationId xmlns:a16="http://schemas.microsoft.com/office/drawing/2014/main" id="{796A7B23-46FE-43D7-A493-FB56337C450D}"/>
                </a:ext>
              </a:extLst>
            </p:cNvPr>
            <p:cNvSpPr/>
            <p:nvPr userDrawn="1"/>
          </p:nvSpPr>
          <p:spPr>
            <a:xfrm>
              <a:off x="4636201" y="-1745975"/>
              <a:ext cx="3220061" cy="3910358"/>
            </a:xfrm>
            <a:prstGeom prst="roundRect">
              <a:avLst>
                <a:gd name="adj" fmla="val 454"/>
              </a:avLst>
            </a:prstGeom>
            <a:blipFill dpi="0" rotWithShape="1">
              <a:blip r:embed="rId4" cstate="screen">
                <a:extLst>
                  <a:ext uri="{BEBA8EAE-BF5A-486C-A8C5-ECC9F3942E4B}">
                    <a14:imgProps xmlns:a14="http://schemas.microsoft.com/office/drawing/2010/main">
                      <a14:imgLayer r:embed="rId5">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dirty="0"/>
            </a:p>
          </p:txBody>
        </p:sp>
      </p:grpSp>
      <p:grpSp>
        <p:nvGrpSpPr>
          <p:cNvPr id="18" name="Группа 17" title="Бумажная фоторамка">
            <a:extLst>
              <a:ext uri="{FF2B5EF4-FFF2-40B4-BE49-F238E27FC236}">
                <a16:creationId xmlns:a16="http://schemas.microsoft.com/office/drawing/2014/main" id="{B6B1D40C-7E92-4FF3-A3DE-A858E37F3928}"/>
              </a:ext>
            </a:extLst>
          </p:cNvPr>
          <p:cNvGrpSpPr/>
          <p:nvPr/>
        </p:nvGrpSpPr>
        <p:grpSpPr>
          <a:xfrm>
            <a:off x="8294018" y="401177"/>
            <a:ext cx="2847409" cy="3554872"/>
            <a:chOff x="12781483" y="-1318991"/>
            <a:chExt cx="3132150" cy="3910359"/>
          </a:xfrm>
          <a:effectLst>
            <a:outerShdw blurRad="469900" dist="38100" dir="2700000" algn="tl" rotWithShape="0">
              <a:prstClr val="black">
                <a:alpha val="40000"/>
              </a:prstClr>
            </a:outerShdw>
          </a:effectLst>
        </p:grpSpPr>
        <p:sp>
          <p:nvSpPr>
            <p:cNvPr id="19" name="Параллелограмм 18">
              <a:extLst>
                <a:ext uri="{FF2B5EF4-FFF2-40B4-BE49-F238E27FC236}">
                  <a16:creationId xmlns:a16="http://schemas.microsoft.com/office/drawing/2014/main" id="{E3463503-E42B-437B-A892-C13AB4A175E5}"/>
                </a:ext>
              </a:extLst>
            </p:cNvPr>
            <p:cNvSpPr/>
            <p:nvPr userDrawn="1"/>
          </p:nvSpPr>
          <p:spPr>
            <a:xfrm rot="5400000">
              <a:off x="12941422" y="-380844"/>
              <a:ext cx="2903066" cy="3041357"/>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dirty="0"/>
            </a:p>
          </p:txBody>
        </p:sp>
        <p:sp>
          <p:nvSpPr>
            <p:cNvPr id="20" name="Прямоугольник: скругленные углы 19" descr="Фоторамка">
              <a:extLst>
                <a:ext uri="{FF2B5EF4-FFF2-40B4-BE49-F238E27FC236}">
                  <a16:creationId xmlns:a16="http://schemas.microsoft.com/office/drawing/2014/main" id="{0EF8A4BF-A43E-4569-9286-DE035DF7EE4B}"/>
                </a:ext>
              </a:extLst>
            </p:cNvPr>
            <p:cNvSpPr/>
            <p:nvPr userDrawn="1"/>
          </p:nvSpPr>
          <p:spPr>
            <a:xfrm>
              <a:off x="12781483" y="-1318991"/>
              <a:ext cx="2903066" cy="3525408"/>
            </a:xfrm>
            <a:prstGeom prst="roundRect">
              <a:avLst>
                <a:gd name="adj" fmla="val 454"/>
              </a:avLst>
            </a:prstGeom>
            <a:blipFill dpi="0" rotWithShape="1">
              <a:blip r:embed="rId4" cstate="screen">
                <a:extLst>
                  <a:ext uri="{BEBA8EAE-BF5A-486C-A8C5-ECC9F3942E4B}">
                    <a14:imgProps xmlns:a14="http://schemas.microsoft.com/office/drawing/2010/main">
                      <a14:imgLayer r:embed="rId5">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dirty="0"/>
            </a:p>
          </p:txBody>
        </p:sp>
      </p:grpSp>
      <p:grpSp>
        <p:nvGrpSpPr>
          <p:cNvPr id="21" name="Группа 20" title="Бумажная фоторамка">
            <a:extLst>
              <a:ext uri="{FF2B5EF4-FFF2-40B4-BE49-F238E27FC236}">
                <a16:creationId xmlns:a16="http://schemas.microsoft.com/office/drawing/2014/main" id="{80AD151C-9F8B-457A-B87A-CA2E5927E2C9}"/>
              </a:ext>
            </a:extLst>
          </p:cNvPr>
          <p:cNvGrpSpPr/>
          <p:nvPr/>
        </p:nvGrpSpPr>
        <p:grpSpPr>
          <a:xfrm rot="182524">
            <a:off x="8625708" y="3010143"/>
            <a:ext cx="2699564" cy="3418505"/>
            <a:chOff x="8372395" y="-1103087"/>
            <a:chExt cx="2969520" cy="3760355"/>
          </a:xfrm>
          <a:effectLst>
            <a:outerShdw blurRad="431800" dist="38100" dir="2700000" sx="103000" sy="103000" algn="tl" rotWithShape="0">
              <a:prstClr val="black">
                <a:alpha val="61000"/>
              </a:prstClr>
            </a:outerShdw>
          </a:effectLst>
        </p:grpSpPr>
        <p:sp>
          <p:nvSpPr>
            <p:cNvPr id="22" name="Параллелограмм 21">
              <a:extLst>
                <a:ext uri="{FF2B5EF4-FFF2-40B4-BE49-F238E27FC236}">
                  <a16:creationId xmlns:a16="http://schemas.microsoft.com/office/drawing/2014/main" id="{E507910B-BCDF-4B2E-B3A2-47A0AAB13151}"/>
                </a:ext>
              </a:extLst>
            </p:cNvPr>
            <p:cNvSpPr/>
            <p:nvPr userDrawn="1"/>
          </p:nvSpPr>
          <p:spPr>
            <a:xfrm rot="16200000" flipH="1">
              <a:off x="8437722" y="-150836"/>
              <a:ext cx="2742777" cy="2873432"/>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dirty="0"/>
            </a:p>
          </p:txBody>
        </p:sp>
        <p:sp>
          <p:nvSpPr>
            <p:cNvPr id="23" name="Прямоугольник: скругленные углы 22" descr="Фоторамка">
              <a:extLst>
                <a:ext uri="{FF2B5EF4-FFF2-40B4-BE49-F238E27FC236}">
                  <a16:creationId xmlns:a16="http://schemas.microsoft.com/office/drawing/2014/main" id="{E991952B-2BE5-44A2-84BD-A9364DF019BB}"/>
                </a:ext>
              </a:extLst>
            </p:cNvPr>
            <p:cNvSpPr/>
            <p:nvPr userDrawn="1"/>
          </p:nvSpPr>
          <p:spPr>
            <a:xfrm>
              <a:off x="8599138" y="-1103087"/>
              <a:ext cx="2742777" cy="3330757"/>
            </a:xfrm>
            <a:prstGeom prst="roundRect">
              <a:avLst>
                <a:gd name="adj" fmla="val 454"/>
              </a:avLst>
            </a:prstGeom>
            <a:blipFill dpi="0" rotWithShape="1">
              <a:blip r:embed="rId4" cstate="screen">
                <a:extLst>
                  <a:ext uri="{BEBA8EAE-BF5A-486C-A8C5-ECC9F3942E4B}">
                    <a14:imgProps xmlns:a14="http://schemas.microsoft.com/office/drawing/2010/main">
                      <a14:imgLayer r:embed="rId5">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dirty="0"/>
            </a:p>
          </p:txBody>
        </p:sp>
      </p:grpSp>
      <p:sp>
        <p:nvSpPr>
          <p:cNvPr id="3" name="Заголовок 2">
            <a:extLst>
              <a:ext uri="{FF2B5EF4-FFF2-40B4-BE49-F238E27FC236}">
                <a16:creationId xmlns:a16="http://schemas.microsoft.com/office/drawing/2014/main" id="{2364D1BF-A06E-4FF1-A6F2-DDA5CFC83776}"/>
              </a:ext>
            </a:extLst>
          </p:cNvPr>
          <p:cNvSpPr>
            <a:spLocks noGrp="1"/>
          </p:cNvSpPr>
          <p:nvPr>
            <p:ph type="ctrTitle"/>
          </p:nvPr>
        </p:nvSpPr>
        <p:spPr>
          <a:xfrm>
            <a:off x="397153" y="4615201"/>
            <a:ext cx="4738977" cy="1732192"/>
          </a:xfr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lstStyle/>
          <a:p>
            <a:pPr algn="ctr"/>
            <a:r>
              <a:rPr lang="ru-RU" sz="3200" dirty="0"/>
              <a:t>Экскурсия по </a:t>
            </a:r>
            <a:br>
              <a:rPr lang="ru-RU" sz="3200" dirty="0"/>
            </a:br>
            <a:r>
              <a:rPr lang="ru-RU" sz="3200" dirty="0" smtClean="0"/>
              <a:t>Историко-культурному </a:t>
            </a:r>
            <a:r>
              <a:rPr lang="ru-RU" sz="3200" dirty="0"/>
              <a:t>центру </a:t>
            </a:r>
            <a:r>
              <a:rPr lang="ru-RU" sz="3200" b="1" dirty="0"/>
              <a:t>«Восхождение»</a:t>
            </a:r>
          </a:p>
        </p:txBody>
      </p:sp>
      <p:sp>
        <p:nvSpPr>
          <p:cNvPr id="5" name="Подзаголовок 4">
            <a:extLst>
              <a:ext uri="{FF2B5EF4-FFF2-40B4-BE49-F238E27FC236}">
                <a16:creationId xmlns:a16="http://schemas.microsoft.com/office/drawing/2014/main" id="{4236A4D9-DCA0-4D15-8774-34A94997757E}"/>
              </a:ext>
            </a:extLst>
          </p:cNvPr>
          <p:cNvSpPr>
            <a:spLocks noGrp="1"/>
          </p:cNvSpPr>
          <p:nvPr>
            <p:ph type="subTitle" idx="1"/>
          </p:nvPr>
        </p:nvSpPr>
        <p:spPr>
          <a:xfrm>
            <a:off x="5676350" y="5355573"/>
            <a:ext cx="3921945" cy="1120015"/>
          </a:xfrm>
        </p:spPr>
        <p:txBody>
          <a:bodyPr rtlCol="0"/>
          <a:lstStyle/>
          <a:p>
            <a:r>
              <a:rPr lang="ru-RU" dirty="0"/>
              <a:t>Мы –это продолжение нашего прошлого, а будущее  - это продолжение нас!</a:t>
            </a:r>
            <a:endParaRPr lang="ru-RU" noProof="1"/>
          </a:p>
        </p:txBody>
      </p:sp>
      <p:pic>
        <p:nvPicPr>
          <p:cNvPr id="25" name="Рисунок 24">
            <a:extLst>
              <a:ext uri="{FF2B5EF4-FFF2-40B4-BE49-F238E27FC236}">
                <a16:creationId xmlns:a16="http://schemas.microsoft.com/office/drawing/2014/main" id="{2F9D0333-4628-40A7-9000-00224ED81DDC}"/>
              </a:ext>
            </a:extLst>
          </p:cNvPr>
          <p:cNvPicPr>
            <a:picLocks noGrp="1" noChangeAspect="1"/>
          </p:cNvPicPr>
          <p:nvPr>
            <p:ph type="pic" sz="quarter" idx="13"/>
          </p:nvPr>
        </p:nvPicPr>
        <p:blipFill rotWithShape="1">
          <a:blip r:embed="rId6" cstate="print">
            <a:extLst>
              <a:ext uri="{28A0092B-C50C-407E-A947-70E740481C1C}">
                <a14:useLocalDpi xmlns:a14="http://schemas.microsoft.com/office/drawing/2010/main"/>
              </a:ext>
            </a:extLst>
          </a:blip>
          <a:srcRect/>
          <a:stretch/>
        </p:blipFill>
        <p:spPr>
          <a:xfrm>
            <a:off x="8507483" y="571018"/>
            <a:ext cx="2212220" cy="2291358"/>
          </a:xfrm>
        </p:spPr>
      </p:pic>
      <p:cxnSp>
        <p:nvCxnSpPr>
          <p:cNvPr id="8" name="Прямая соединительная линия 7" descr="вертикальная линия">
            <a:extLst>
              <a:ext uri="{FF2B5EF4-FFF2-40B4-BE49-F238E27FC236}">
                <a16:creationId xmlns:a16="http://schemas.microsoft.com/office/drawing/2014/main" id="{C0B893E7-2D9C-445D-8C3C-B056DC61CD6B}"/>
              </a:ext>
              <a:ext uri="{C183D7F6-B498-43B3-948B-1728B52AA6E4}">
                <adec:decorative xmlns:adec="http://schemas.microsoft.com/office/drawing/2017/decorative" xmlns="" val="1"/>
              </a:ext>
            </a:extLst>
          </p:cNvPr>
          <p:cNvCxnSpPr>
            <a:cxnSpLocks/>
          </p:cNvCxnSpPr>
          <p:nvPr/>
        </p:nvCxnSpPr>
        <p:spPr>
          <a:xfrm>
            <a:off x="5365842" y="5313321"/>
            <a:ext cx="0" cy="896157"/>
          </a:xfrm>
          <a:prstGeom prst="line">
            <a:avLst/>
          </a:prstGeom>
          <a:ln w="381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37" name="Рисунок 36">
            <a:extLst>
              <a:ext uri="{FF2B5EF4-FFF2-40B4-BE49-F238E27FC236}">
                <a16:creationId xmlns:a16="http://schemas.microsoft.com/office/drawing/2014/main" id="{57C22A51-0881-468C-A7D5-C4CC0640B26A}"/>
              </a:ext>
            </a:extLst>
          </p:cNvPr>
          <p:cNvPicPr>
            <a:picLocks noGrp="1" noChangeAspect="1"/>
          </p:cNvPicPr>
          <p:nvPr>
            <p:ph type="pic" sz="quarter" idx="12"/>
          </p:nvPr>
        </p:nvPicPr>
        <p:blipFill rotWithShape="1">
          <a:blip r:embed="rId7" cstate="print">
            <a:extLst>
              <a:ext uri="{28A0092B-C50C-407E-A947-70E740481C1C}">
                <a14:useLocalDpi xmlns:a14="http://schemas.microsoft.com/office/drawing/2010/main"/>
              </a:ext>
            </a:extLst>
          </a:blip>
          <a:srcRect l="2388" t="2522" r="2475" b="2737"/>
          <a:stretch/>
        </p:blipFill>
        <p:spPr>
          <a:xfrm rot="182524">
            <a:off x="9022094" y="3236580"/>
            <a:ext cx="2104075" cy="2275436"/>
          </a:xfrm>
        </p:spPr>
      </p:pic>
      <p:pic>
        <p:nvPicPr>
          <p:cNvPr id="49" name="Рисунок 48">
            <a:extLst>
              <a:ext uri="{FF2B5EF4-FFF2-40B4-BE49-F238E27FC236}">
                <a16:creationId xmlns:a16="http://schemas.microsoft.com/office/drawing/2014/main" id="{9C5BB672-00D3-4055-9610-28E17F7DE64C}"/>
              </a:ext>
            </a:extLst>
          </p:cNvPr>
          <p:cNvPicPr>
            <a:picLocks noGrp="1" noChangeAspect="1"/>
          </p:cNvPicPr>
          <p:nvPr>
            <p:ph type="pic" sz="quarter" idx="11"/>
          </p:nvPr>
        </p:nvPicPr>
        <p:blipFill rotWithShape="1">
          <a:blip r:embed="rId8" cstate="print">
            <a:extLst>
              <a:ext uri="{28A0092B-C50C-407E-A947-70E740481C1C}">
                <a14:useLocalDpi xmlns:a14="http://schemas.microsoft.com/office/drawing/2010/main"/>
              </a:ext>
            </a:extLst>
          </a:blip>
          <a:srcRect l="2437" t="2616"/>
          <a:stretch/>
        </p:blipFill>
        <p:spPr>
          <a:xfrm rot="21295767">
            <a:off x="5383799" y="1355830"/>
            <a:ext cx="2797805" cy="3184846"/>
          </a:xfrm>
        </p:spPr>
      </p:pic>
    </p:spTree>
    <p:extLst>
      <p:ext uri="{BB962C8B-B14F-4D97-AF65-F5344CB8AC3E}">
        <p14:creationId xmlns:p14="http://schemas.microsoft.com/office/powerpoint/2010/main" val="158220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Рисунок 30"/>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91124" y="1441245"/>
            <a:ext cx="5455155" cy="45997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 name="Рисунок 28"/>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861928" y="1441245"/>
            <a:ext cx="6115304" cy="40406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 name="Овал 22"/>
          <p:cNvSpPr/>
          <p:nvPr/>
        </p:nvSpPr>
        <p:spPr>
          <a:xfrm>
            <a:off x="3317074" y="2610963"/>
            <a:ext cx="5089707" cy="4436104"/>
          </a:xfrm>
          <a:prstGeom prst="ellipse">
            <a:avLst/>
          </a:prstGeom>
          <a:solidFill>
            <a:schemeClr val="bg1"/>
          </a:solidFill>
          <a:ln>
            <a:solidFill>
              <a:schemeClr val="bg1"/>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Текст 5" descr="Графический объект выноски">
            <a:extLst>
              <a:ext uri="{FF2B5EF4-FFF2-40B4-BE49-F238E27FC236}">
                <a16:creationId xmlns:a16="http://schemas.microsoft.com/office/drawing/2014/main" id="{EA948D9C-AAA7-40D7-942C-249514F65FC8}"/>
              </a:ext>
            </a:extLst>
          </p:cNvPr>
          <p:cNvSpPr>
            <a:spLocks noGrp="1"/>
          </p:cNvSpPr>
          <p:nvPr>
            <p:ph type="body" sz="quarter" idx="20"/>
          </p:nvPr>
        </p:nvSpPr>
        <p:spPr>
          <a:xfrm>
            <a:off x="7336618" y="3156171"/>
            <a:ext cx="2071687" cy="828985"/>
          </a:xfrm>
        </p:spPr>
        <p:txBody>
          <a:bodyPr rtlCol="0"/>
          <a:lstStyle/>
          <a:p>
            <a:endParaRPr lang="en-US" dirty="0" smtClean="0"/>
          </a:p>
          <a:p>
            <a:r>
              <a:rPr lang="en-US" dirty="0" smtClean="0"/>
              <a:t>My </a:t>
            </a:r>
            <a:r>
              <a:rPr lang="en-US" dirty="0"/>
              <a:t>name is </a:t>
            </a:r>
            <a:r>
              <a:rPr lang="en-US" dirty="0" err="1"/>
              <a:t>Ruslan</a:t>
            </a:r>
            <a:endParaRPr lang="en-US" dirty="0"/>
          </a:p>
          <a:p>
            <a:endParaRPr lang="ru-RU" dirty="0"/>
          </a:p>
        </p:txBody>
      </p:sp>
      <p:sp>
        <p:nvSpPr>
          <p:cNvPr id="8" name="Номер слайда 7">
            <a:extLst>
              <a:ext uri="{FF2B5EF4-FFF2-40B4-BE49-F238E27FC236}">
                <a16:creationId xmlns:a16="http://schemas.microsoft.com/office/drawing/2014/main" id="{4CD18BAC-7348-46E1-AB5B-1B026E630F8D}"/>
              </a:ext>
            </a:extLst>
          </p:cNvPr>
          <p:cNvSpPr>
            <a:spLocks noGrp="1"/>
          </p:cNvSpPr>
          <p:nvPr>
            <p:ph type="sldNum" sz="quarter" idx="22"/>
          </p:nvPr>
        </p:nvSpPr>
        <p:spPr/>
        <p:txBody>
          <a:bodyPr rtlCol="0"/>
          <a:lstStyle/>
          <a:p>
            <a:pPr rtl="0"/>
            <a:fld id="{058DB212-BFA2-403F-85EF-DFD3FF6D973A}" type="slidenum">
              <a:rPr lang="ru-RU" smtClean="0"/>
              <a:pPr rtl="0"/>
              <a:t>2</a:t>
            </a:fld>
            <a:endParaRPr lang="ru-RU" dirty="0"/>
          </a:p>
        </p:txBody>
      </p:sp>
      <p:sp>
        <p:nvSpPr>
          <p:cNvPr id="9" name="Текст 8" descr="Графический объект выноски">
            <a:extLst>
              <a:ext uri="{FF2B5EF4-FFF2-40B4-BE49-F238E27FC236}">
                <a16:creationId xmlns:a16="http://schemas.microsoft.com/office/drawing/2014/main" id="{422E9491-6C57-4B51-89F4-62B709ABA9CF}"/>
              </a:ext>
            </a:extLst>
          </p:cNvPr>
          <p:cNvSpPr>
            <a:spLocks noGrp="1"/>
          </p:cNvSpPr>
          <p:nvPr>
            <p:ph type="body" sz="quarter" idx="23"/>
          </p:nvPr>
        </p:nvSpPr>
        <p:spPr>
          <a:xfrm>
            <a:off x="2744959" y="3156170"/>
            <a:ext cx="2071687" cy="828985"/>
          </a:xfrm>
        </p:spPr>
        <p:txBody>
          <a:bodyPr rtlCol="0"/>
          <a:lstStyle/>
          <a:p>
            <a:r>
              <a:rPr lang="ru-RU" dirty="0" smtClean="0"/>
              <a:t>Меня зовут Таня</a:t>
            </a:r>
            <a:endParaRPr lang="ru-RU" dirty="0"/>
          </a:p>
        </p:txBody>
      </p:sp>
      <p:sp>
        <p:nvSpPr>
          <p:cNvPr id="16" name="Заголовок 15" hidden="1">
            <a:extLst>
              <a:ext uri="{FF2B5EF4-FFF2-40B4-BE49-F238E27FC236}">
                <a16:creationId xmlns:a16="http://schemas.microsoft.com/office/drawing/2014/main" id="{8E39BA1C-B73C-44F3-8D5C-6F1EF354C19F}"/>
              </a:ext>
            </a:extLst>
          </p:cNvPr>
          <p:cNvSpPr>
            <a:spLocks noGrp="1"/>
          </p:cNvSpPr>
          <p:nvPr>
            <p:ph type="title"/>
          </p:nvPr>
        </p:nvSpPr>
        <p:spPr/>
        <p:txBody>
          <a:bodyPr rtlCol="0"/>
          <a:lstStyle/>
          <a:p>
            <a:r>
              <a:rPr lang="ru-RU"/>
              <a:t>Слайд 5</a:t>
            </a:r>
            <a:endParaRPr lang="ru-RU" dirty="0"/>
          </a:p>
        </p:txBody>
      </p:sp>
      <p:pic>
        <p:nvPicPr>
          <p:cNvPr id="3" name="Рисунок 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490449" y="2610963"/>
            <a:ext cx="3579844" cy="4773124"/>
          </a:xfrm>
          <a:prstGeom prst="rect">
            <a:avLst/>
          </a:prstGeom>
        </p:spPr>
      </p:pic>
      <p:pic>
        <p:nvPicPr>
          <p:cNvPr id="14" name="Рисунок 13"/>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003158" y="2610963"/>
            <a:ext cx="3519001" cy="3933698"/>
          </a:xfrm>
          <a:prstGeom prst="rect">
            <a:avLst/>
          </a:prstGeom>
        </p:spPr>
      </p:pic>
      <p:sp>
        <p:nvSpPr>
          <p:cNvPr id="24" name="TextBox 23"/>
          <p:cNvSpPr txBox="1"/>
          <p:nvPr/>
        </p:nvSpPr>
        <p:spPr>
          <a:xfrm>
            <a:off x="134215" y="247756"/>
            <a:ext cx="11843017" cy="923330"/>
          </a:xfrm>
          <a:prstGeom prst="rect">
            <a:avLst/>
          </a:prstGeom>
          <a:noFill/>
        </p:spPr>
        <p:txBody>
          <a:bodyPr wrap="square" rtlCol="0">
            <a:spAutoFit/>
          </a:bodyPr>
          <a:lstStyle/>
          <a:p>
            <a:pPr algn="just"/>
            <a:r>
              <a:rPr lang="ru-RU" b="1" dirty="0">
                <a:solidFill>
                  <a:schemeClr val="tx1">
                    <a:lumMod val="75000"/>
                    <a:lumOff val="25000"/>
                  </a:schemeClr>
                </a:solidFill>
              </a:rPr>
              <a:t>Добро пожаловать на виртуальную экскурсию! С момента открытия Историко-культурного центра «Восхождение» в школе №41 в апреле 2019 года прошло не так много времени, но нам есть, что показать. Познакомьтесь с нашими экскурсоводами, которые составят вам компанию в этом увлекательном путешествии.</a:t>
            </a:r>
          </a:p>
        </p:txBody>
      </p:sp>
      <p:sp>
        <p:nvSpPr>
          <p:cNvPr id="33" name="Горизонтальный свиток 32"/>
          <p:cNvSpPr/>
          <p:nvPr/>
        </p:nvSpPr>
        <p:spPr>
          <a:xfrm>
            <a:off x="7869382" y="5140036"/>
            <a:ext cx="4070618" cy="1717964"/>
          </a:xfrm>
          <a:prstGeom prst="horizontalScroll">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solidFill>
                  <a:schemeClr val="tx1">
                    <a:lumMod val="75000"/>
                    <a:lumOff val="25000"/>
                  </a:schemeClr>
                </a:solidFill>
              </a:rPr>
              <a:t>I am </a:t>
            </a:r>
            <a:r>
              <a:rPr lang="en-US" sz="1600" b="1" i="1" dirty="0" err="1">
                <a:solidFill>
                  <a:schemeClr val="tx1">
                    <a:lumMod val="75000"/>
                    <a:lumOff val="25000"/>
                  </a:schemeClr>
                </a:solidFill>
              </a:rPr>
              <a:t>aI</a:t>
            </a:r>
            <a:r>
              <a:rPr lang="en-US" sz="1600" b="1" i="1" dirty="0">
                <a:solidFill>
                  <a:schemeClr val="tx1">
                    <a:lumMod val="75000"/>
                    <a:lumOff val="25000"/>
                  </a:schemeClr>
                </a:solidFill>
              </a:rPr>
              <a:t> am a guide. Today I will tell you about our school museum in English. guide. Today I will tell you about our school museum in English.</a:t>
            </a:r>
            <a:endParaRPr lang="ru-RU" sz="1600" b="1" i="1" dirty="0">
              <a:solidFill>
                <a:schemeClr val="tx1">
                  <a:lumMod val="75000"/>
                  <a:lumOff val="25000"/>
                </a:schemeClr>
              </a:solidFill>
            </a:endParaRPr>
          </a:p>
        </p:txBody>
      </p:sp>
      <p:sp>
        <p:nvSpPr>
          <p:cNvPr id="34" name="Горизонтальный свиток 33"/>
          <p:cNvSpPr/>
          <p:nvPr/>
        </p:nvSpPr>
        <p:spPr>
          <a:xfrm flipH="1">
            <a:off x="186714" y="5140036"/>
            <a:ext cx="4033531" cy="1717964"/>
          </a:xfrm>
          <a:prstGeom prst="horizontalScroll">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i="1" dirty="0" smtClean="0">
                <a:solidFill>
                  <a:schemeClr val="tx1">
                    <a:lumMod val="75000"/>
                    <a:lumOff val="25000"/>
                  </a:schemeClr>
                </a:solidFill>
              </a:rPr>
              <a:t>У нас в центре действует </a:t>
            </a:r>
            <a:r>
              <a:rPr lang="ru-RU" sz="1600" b="1" i="1" dirty="0">
                <a:solidFill>
                  <a:schemeClr val="tx1">
                    <a:lumMod val="75000"/>
                    <a:lumOff val="25000"/>
                  </a:schemeClr>
                </a:solidFill>
              </a:rPr>
              <a:t>школа молодого экскурсовода. Юнармейцы-экскурсоводы ведут экскурсии на русском и английском языках.</a:t>
            </a:r>
          </a:p>
        </p:txBody>
      </p:sp>
    </p:spTree>
    <p:extLst>
      <p:ext uri="{BB962C8B-B14F-4D97-AF65-F5344CB8AC3E}">
        <p14:creationId xmlns:p14="http://schemas.microsoft.com/office/powerpoint/2010/main" val="31735343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fade">
                                      <p:cBhvr>
                                        <p:cTn id="7" dur="250"/>
                                        <p:tgtEl>
                                          <p:spTgt spid="9">
                                            <p:bg/>
                                          </p:spTgt>
                                        </p:tgtEl>
                                      </p:cBhvr>
                                    </p:animEffect>
                                    <p:anim calcmode="lin" valueType="num">
                                      <p:cBhvr>
                                        <p:cTn id="8" dur="250" fill="hold"/>
                                        <p:tgtEl>
                                          <p:spTgt spid="9">
                                            <p:bg/>
                                          </p:spTgt>
                                        </p:tgtEl>
                                        <p:attrNameLst>
                                          <p:attrName>ppt_x</p:attrName>
                                        </p:attrNameLst>
                                      </p:cBhvr>
                                      <p:tavLst>
                                        <p:tav tm="0">
                                          <p:val>
                                            <p:strVal val="#ppt_x"/>
                                          </p:val>
                                        </p:tav>
                                        <p:tav tm="100000">
                                          <p:val>
                                            <p:strVal val="#ppt_x"/>
                                          </p:val>
                                        </p:tav>
                                      </p:tavLst>
                                    </p:anim>
                                    <p:anim calcmode="lin" valueType="num">
                                      <p:cBhvr>
                                        <p:cTn id="9" dur="250" fill="hold"/>
                                        <p:tgtEl>
                                          <p:spTgt spid="9">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250"/>
                                        <p:tgtEl>
                                          <p:spTgt spid="9">
                                            <p:txEl>
                                              <p:pRg st="0" end="0"/>
                                            </p:txEl>
                                          </p:spTgt>
                                        </p:tgtEl>
                                      </p:cBhvr>
                                    </p:animEffect>
                                    <p:anim calcmode="lin" valueType="num">
                                      <p:cBhvr>
                                        <p:cTn id="15" dur="25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25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17" fill="hold">
                            <p:stCondLst>
                              <p:cond delay="250"/>
                            </p:stCondLst>
                            <p:childTnLst>
                              <p:par>
                                <p:cTn id="18" presetID="32" presetClass="emph" presetSubtype="0" fill="hold" grpId="1" nodeType="afterEffect">
                                  <p:stCondLst>
                                    <p:cond delay="500"/>
                                  </p:stCondLst>
                                  <p:childTnLst>
                                    <p:animRot by="120000">
                                      <p:cBhvr>
                                        <p:cTn id="19" dur="50" fill="hold">
                                          <p:stCondLst>
                                            <p:cond delay="0"/>
                                          </p:stCondLst>
                                        </p:cTn>
                                        <p:tgtEl>
                                          <p:spTgt spid="9">
                                            <p:bg/>
                                          </p:spTgt>
                                        </p:tgtEl>
                                        <p:attrNameLst>
                                          <p:attrName>r</p:attrName>
                                        </p:attrNameLst>
                                      </p:cBhvr>
                                    </p:animRot>
                                    <p:animRot by="-240000">
                                      <p:cBhvr>
                                        <p:cTn id="20" dur="100" fill="hold">
                                          <p:stCondLst>
                                            <p:cond delay="100"/>
                                          </p:stCondLst>
                                        </p:cTn>
                                        <p:tgtEl>
                                          <p:spTgt spid="9">
                                            <p:bg/>
                                          </p:spTgt>
                                        </p:tgtEl>
                                        <p:attrNameLst>
                                          <p:attrName>r</p:attrName>
                                        </p:attrNameLst>
                                      </p:cBhvr>
                                    </p:animRot>
                                    <p:animRot by="240000">
                                      <p:cBhvr>
                                        <p:cTn id="21" dur="100" fill="hold">
                                          <p:stCondLst>
                                            <p:cond delay="200"/>
                                          </p:stCondLst>
                                        </p:cTn>
                                        <p:tgtEl>
                                          <p:spTgt spid="9">
                                            <p:bg/>
                                          </p:spTgt>
                                        </p:tgtEl>
                                        <p:attrNameLst>
                                          <p:attrName>r</p:attrName>
                                        </p:attrNameLst>
                                      </p:cBhvr>
                                    </p:animRot>
                                    <p:animRot by="-240000">
                                      <p:cBhvr>
                                        <p:cTn id="22" dur="100" fill="hold">
                                          <p:stCondLst>
                                            <p:cond delay="300"/>
                                          </p:stCondLst>
                                        </p:cTn>
                                        <p:tgtEl>
                                          <p:spTgt spid="9">
                                            <p:bg/>
                                          </p:spTgt>
                                        </p:tgtEl>
                                        <p:attrNameLst>
                                          <p:attrName>r</p:attrName>
                                        </p:attrNameLst>
                                      </p:cBhvr>
                                    </p:animRot>
                                    <p:animRot by="120000">
                                      <p:cBhvr>
                                        <p:cTn id="23" dur="100" fill="hold">
                                          <p:stCondLst>
                                            <p:cond delay="400"/>
                                          </p:stCondLst>
                                        </p:cTn>
                                        <p:tgtEl>
                                          <p:spTgt spid="9">
                                            <p:bg/>
                                          </p:spTgt>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32" presetClass="emph" presetSubtype="0" fill="hold" grpId="1" nodeType="clickEffect">
                                  <p:stCondLst>
                                    <p:cond delay="500"/>
                                  </p:stCondLst>
                                  <p:childTnLst>
                                    <p:animRot by="120000">
                                      <p:cBhvr>
                                        <p:cTn id="27" dur="50" fill="hold">
                                          <p:stCondLst>
                                            <p:cond delay="0"/>
                                          </p:stCondLst>
                                        </p:cTn>
                                        <p:tgtEl>
                                          <p:spTgt spid="9">
                                            <p:txEl>
                                              <p:pRg st="0" end="0"/>
                                            </p:txEl>
                                          </p:spTgt>
                                        </p:tgtEl>
                                        <p:attrNameLst>
                                          <p:attrName>r</p:attrName>
                                        </p:attrNameLst>
                                      </p:cBhvr>
                                    </p:animRot>
                                    <p:animRot by="-240000">
                                      <p:cBhvr>
                                        <p:cTn id="28" dur="100" fill="hold">
                                          <p:stCondLst>
                                            <p:cond delay="100"/>
                                          </p:stCondLst>
                                        </p:cTn>
                                        <p:tgtEl>
                                          <p:spTgt spid="9">
                                            <p:txEl>
                                              <p:pRg st="0" end="0"/>
                                            </p:txEl>
                                          </p:spTgt>
                                        </p:tgtEl>
                                        <p:attrNameLst>
                                          <p:attrName>r</p:attrName>
                                        </p:attrNameLst>
                                      </p:cBhvr>
                                    </p:animRot>
                                    <p:animRot by="240000">
                                      <p:cBhvr>
                                        <p:cTn id="29" dur="100" fill="hold">
                                          <p:stCondLst>
                                            <p:cond delay="200"/>
                                          </p:stCondLst>
                                        </p:cTn>
                                        <p:tgtEl>
                                          <p:spTgt spid="9">
                                            <p:txEl>
                                              <p:pRg st="0" end="0"/>
                                            </p:txEl>
                                          </p:spTgt>
                                        </p:tgtEl>
                                        <p:attrNameLst>
                                          <p:attrName>r</p:attrName>
                                        </p:attrNameLst>
                                      </p:cBhvr>
                                    </p:animRot>
                                    <p:animRot by="-240000">
                                      <p:cBhvr>
                                        <p:cTn id="30" dur="100" fill="hold">
                                          <p:stCondLst>
                                            <p:cond delay="300"/>
                                          </p:stCondLst>
                                        </p:cTn>
                                        <p:tgtEl>
                                          <p:spTgt spid="9">
                                            <p:txEl>
                                              <p:pRg st="0" end="0"/>
                                            </p:txEl>
                                          </p:spTgt>
                                        </p:tgtEl>
                                        <p:attrNameLst>
                                          <p:attrName>r</p:attrName>
                                        </p:attrNameLst>
                                      </p:cBhvr>
                                    </p:animRot>
                                    <p:animRot by="120000">
                                      <p:cBhvr>
                                        <p:cTn id="31" dur="100" fill="hold">
                                          <p:stCondLst>
                                            <p:cond delay="400"/>
                                          </p:stCondLst>
                                        </p:cTn>
                                        <p:tgtEl>
                                          <p:spTgt spid="9">
                                            <p:txEl>
                                              <p:pRg st="0" end="0"/>
                                            </p:txEl>
                                          </p:spTgt>
                                        </p:tgtEl>
                                        <p:attrNameLst>
                                          <p:attrName>r</p:attrName>
                                        </p:attrNameLst>
                                      </p:cBhvr>
                                    </p:animRo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6">
                                            <p:bg/>
                                          </p:spTgt>
                                        </p:tgtEl>
                                        <p:attrNameLst>
                                          <p:attrName>style.visibility</p:attrName>
                                        </p:attrNameLst>
                                      </p:cBhvr>
                                      <p:to>
                                        <p:strVal val="visible"/>
                                      </p:to>
                                    </p:set>
                                    <p:animEffect transition="in" filter="fade">
                                      <p:cBhvr>
                                        <p:cTn id="36" dur="250"/>
                                        <p:tgtEl>
                                          <p:spTgt spid="6">
                                            <p:bg/>
                                          </p:spTgt>
                                        </p:tgtEl>
                                      </p:cBhvr>
                                    </p:animEffect>
                                    <p:anim calcmode="lin" valueType="num">
                                      <p:cBhvr>
                                        <p:cTn id="37" dur="250" fill="hold"/>
                                        <p:tgtEl>
                                          <p:spTgt spid="6">
                                            <p:bg/>
                                          </p:spTgt>
                                        </p:tgtEl>
                                        <p:attrNameLst>
                                          <p:attrName>ppt_x</p:attrName>
                                        </p:attrNameLst>
                                      </p:cBhvr>
                                      <p:tavLst>
                                        <p:tav tm="0">
                                          <p:val>
                                            <p:strVal val="#ppt_x"/>
                                          </p:val>
                                        </p:tav>
                                        <p:tav tm="100000">
                                          <p:val>
                                            <p:strVal val="#ppt_x"/>
                                          </p:val>
                                        </p:tav>
                                      </p:tavLst>
                                    </p:anim>
                                    <p:anim calcmode="lin" valueType="num">
                                      <p:cBhvr>
                                        <p:cTn id="38" dur="250" fill="hold"/>
                                        <p:tgtEl>
                                          <p:spTgt spid="6">
                                            <p:bg/>
                                          </p:spTgt>
                                        </p:tgtEl>
                                        <p:attrNameLst>
                                          <p:attrName>ppt_y</p:attrName>
                                        </p:attrNameLst>
                                      </p:cBhvr>
                                      <p:tavLst>
                                        <p:tav tm="0">
                                          <p:val>
                                            <p:strVal val="#ppt_y+.1"/>
                                          </p:val>
                                        </p:tav>
                                        <p:tav tm="100000">
                                          <p:val>
                                            <p:strVal val="#ppt_y"/>
                                          </p:val>
                                        </p:tav>
                                      </p:tavLst>
                                    </p:anim>
                                  </p:childTnLst>
                                </p:cTn>
                              </p:par>
                            </p:childTnLst>
                          </p:cTn>
                        </p:par>
                        <p:par>
                          <p:cTn id="39" fill="hold">
                            <p:stCondLst>
                              <p:cond delay="250"/>
                            </p:stCondLst>
                            <p:childTnLst>
                              <p:par>
                                <p:cTn id="40" presetID="42" presetClass="entr" presetSubtype="0" fill="hold" grpId="0" nodeType="afterEffect">
                                  <p:stCondLst>
                                    <p:cond delay="0"/>
                                  </p:stCondLst>
                                  <p:childTnLst>
                                    <p:set>
                                      <p:cBhvr>
                                        <p:cTn id="41" dur="1" fill="hold">
                                          <p:stCondLst>
                                            <p:cond delay="0"/>
                                          </p:stCondLst>
                                        </p:cTn>
                                        <p:tgtEl>
                                          <p:spTgt spid="6">
                                            <p:txEl>
                                              <p:pRg st="1" end="1"/>
                                            </p:txEl>
                                          </p:spTgt>
                                        </p:tgtEl>
                                        <p:attrNameLst>
                                          <p:attrName>style.visibility</p:attrName>
                                        </p:attrNameLst>
                                      </p:cBhvr>
                                      <p:to>
                                        <p:strVal val="visible"/>
                                      </p:to>
                                    </p:set>
                                    <p:animEffect transition="in" filter="fade">
                                      <p:cBhvr>
                                        <p:cTn id="42" dur="250"/>
                                        <p:tgtEl>
                                          <p:spTgt spid="6">
                                            <p:txEl>
                                              <p:pRg st="1" end="1"/>
                                            </p:txEl>
                                          </p:spTgt>
                                        </p:tgtEl>
                                      </p:cBhvr>
                                    </p:animEffect>
                                    <p:anim calcmode="lin" valueType="num">
                                      <p:cBhvr>
                                        <p:cTn id="43" dur="25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44" dur="25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par>
                          <p:cTn id="45" fill="hold">
                            <p:stCondLst>
                              <p:cond delay="500"/>
                            </p:stCondLst>
                            <p:childTnLst>
                              <p:par>
                                <p:cTn id="46" presetID="32" presetClass="emph" presetSubtype="0" fill="hold" grpId="1" nodeType="afterEffect">
                                  <p:stCondLst>
                                    <p:cond delay="500"/>
                                  </p:stCondLst>
                                  <p:childTnLst>
                                    <p:animRot by="120000">
                                      <p:cBhvr>
                                        <p:cTn id="47" dur="50" fill="hold">
                                          <p:stCondLst>
                                            <p:cond delay="0"/>
                                          </p:stCondLst>
                                        </p:cTn>
                                        <p:tgtEl>
                                          <p:spTgt spid="6">
                                            <p:bg/>
                                          </p:spTgt>
                                        </p:tgtEl>
                                        <p:attrNameLst>
                                          <p:attrName>r</p:attrName>
                                        </p:attrNameLst>
                                      </p:cBhvr>
                                    </p:animRot>
                                    <p:animRot by="-240000">
                                      <p:cBhvr>
                                        <p:cTn id="48" dur="100" fill="hold">
                                          <p:stCondLst>
                                            <p:cond delay="100"/>
                                          </p:stCondLst>
                                        </p:cTn>
                                        <p:tgtEl>
                                          <p:spTgt spid="6">
                                            <p:bg/>
                                          </p:spTgt>
                                        </p:tgtEl>
                                        <p:attrNameLst>
                                          <p:attrName>r</p:attrName>
                                        </p:attrNameLst>
                                      </p:cBhvr>
                                    </p:animRot>
                                    <p:animRot by="240000">
                                      <p:cBhvr>
                                        <p:cTn id="49" dur="100" fill="hold">
                                          <p:stCondLst>
                                            <p:cond delay="200"/>
                                          </p:stCondLst>
                                        </p:cTn>
                                        <p:tgtEl>
                                          <p:spTgt spid="6">
                                            <p:bg/>
                                          </p:spTgt>
                                        </p:tgtEl>
                                        <p:attrNameLst>
                                          <p:attrName>r</p:attrName>
                                        </p:attrNameLst>
                                      </p:cBhvr>
                                    </p:animRot>
                                    <p:animRot by="-240000">
                                      <p:cBhvr>
                                        <p:cTn id="50" dur="100" fill="hold">
                                          <p:stCondLst>
                                            <p:cond delay="300"/>
                                          </p:stCondLst>
                                        </p:cTn>
                                        <p:tgtEl>
                                          <p:spTgt spid="6">
                                            <p:bg/>
                                          </p:spTgt>
                                        </p:tgtEl>
                                        <p:attrNameLst>
                                          <p:attrName>r</p:attrName>
                                        </p:attrNameLst>
                                      </p:cBhvr>
                                    </p:animRot>
                                    <p:animRot by="120000">
                                      <p:cBhvr>
                                        <p:cTn id="51" dur="100" fill="hold">
                                          <p:stCondLst>
                                            <p:cond delay="400"/>
                                          </p:stCondLst>
                                        </p:cTn>
                                        <p:tgtEl>
                                          <p:spTgt spid="6">
                                            <p:bg/>
                                          </p:spTgt>
                                        </p:tgtEl>
                                        <p:attrNameLst>
                                          <p:attrName>r</p:attrName>
                                        </p:attrNameLst>
                                      </p:cBhvr>
                                    </p:animRot>
                                  </p:childTnLst>
                                </p:cTn>
                              </p:par>
                            </p:childTnLst>
                          </p:cTn>
                        </p:par>
                        <p:par>
                          <p:cTn id="52" fill="hold">
                            <p:stCondLst>
                              <p:cond delay="1500"/>
                            </p:stCondLst>
                            <p:childTnLst>
                              <p:par>
                                <p:cTn id="53" presetID="32" presetClass="emph" presetSubtype="0" fill="hold" grpId="1" nodeType="afterEffect">
                                  <p:stCondLst>
                                    <p:cond delay="0"/>
                                  </p:stCondLst>
                                  <p:childTnLst>
                                    <p:animRot by="120000">
                                      <p:cBhvr>
                                        <p:cTn id="54" dur="50" fill="hold">
                                          <p:stCondLst>
                                            <p:cond delay="0"/>
                                          </p:stCondLst>
                                        </p:cTn>
                                        <p:tgtEl>
                                          <p:spTgt spid="6">
                                            <p:txEl>
                                              <p:pRg st="1" end="1"/>
                                            </p:txEl>
                                          </p:spTgt>
                                        </p:tgtEl>
                                        <p:attrNameLst>
                                          <p:attrName>r</p:attrName>
                                        </p:attrNameLst>
                                      </p:cBhvr>
                                    </p:animRot>
                                    <p:animRot by="-240000">
                                      <p:cBhvr>
                                        <p:cTn id="55" dur="100" fill="hold">
                                          <p:stCondLst>
                                            <p:cond delay="100"/>
                                          </p:stCondLst>
                                        </p:cTn>
                                        <p:tgtEl>
                                          <p:spTgt spid="6">
                                            <p:txEl>
                                              <p:pRg st="1" end="1"/>
                                            </p:txEl>
                                          </p:spTgt>
                                        </p:tgtEl>
                                        <p:attrNameLst>
                                          <p:attrName>r</p:attrName>
                                        </p:attrNameLst>
                                      </p:cBhvr>
                                    </p:animRot>
                                    <p:animRot by="240000">
                                      <p:cBhvr>
                                        <p:cTn id="56" dur="100" fill="hold">
                                          <p:stCondLst>
                                            <p:cond delay="200"/>
                                          </p:stCondLst>
                                        </p:cTn>
                                        <p:tgtEl>
                                          <p:spTgt spid="6">
                                            <p:txEl>
                                              <p:pRg st="1" end="1"/>
                                            </p:txEl>
                                          </p:spTgt>
                                        </p:tgtEl>
                                        <p:attrNameLst>
                                          <p:attrName>r</p:attrName>
                                        </p:attrNameLst>
                                      </p:cBhvr>
                                    </p:animRot>
                                    <p:animRot by="-240000">
                                      <p:cBhvr>
                                        <p:cTn id="57" dur="100" fill="hold">
                                          <p:stCondLst>
                                            <p:cond delay="300"/>
                                          </p:stCondLst>
                                        </p:cTn>
                                        <p:tgtEl>
                                          <p:spTgt spid="6">
                                            <p:txEl>
                                              <p:pRg st="1" end="1"/>
                                            </p:txEl>
                                          </p:spTgt>
                                        </p:tgtEl>
                                        <p:attrNameLst>
                                          <p:attrName>r</p:attrName>
                                        </p:attrNameLst>
                                      </p:cBhvr>
                                    </p:animRot>
                                    <p:animRot by="120000">
                                      <p:cBhvr>
                                        <p:cTn id="58" dur="100" fill="hold">
                                          <p:stCondLst>
                                            <p:cond delay="400"/>
                                          </p:stCondLst>
                                        </p:cTn>
                                        <p:tgtEl>
                                          <p:spTgt spid="6">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P spid="6" grpId="1" uiExpand="1" build="p" animBg="1"/>
      <p:bldP spid="9" grpId="0" uiExpand="1" build="p" animBg="1"/>
      <p:bldP spid="9" grpId="1" uiExpand="1"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Рисунок 29">
            <a:extLst>
              <a:ext uri="{FF2B5EF4-FFF2-40B4-BE49-F238E27FC236}">
                <a16:creationId xmlns:a16="http://schemas.microsoft.com/office/drawing/2014/main" id="{3E1EAD92-1A5E-46E0-81ED-A23E2CA5C4C7}"/>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274627" y="240338"/>
            <a:ext cx="11682838" cy="6423698"/>
          </a:xfrm>
        </p:spPr>
      </p:pic>
      <p:grpSp>
        <p:nvGrpSpPr>
          <p:cNvPr id="14" name="Группа 13" title="Бумажная фоторамка">
            <a:extLst>
              <a:ext uri="{FF2B5EF4-FFF2-40B4-BE49-F238E27FC236}">
                <a16:creationId xmlns:a16="http://schemas.microsoft.com/office/drawing/2014/main" id="{44DC4A05-6B88-40B9-962D-5A44987E7A80}"/>
              </a:ext>
            </a:extLst>
          </p:cNvPr>
          <p:cNvGrpSpPr/>
          <p:nvPr/>
        </p:nvGrpSpPr>
        <p:grpSpPr>
          <a:xfrm rot="21295767">
            <a:off x="627587" y="1124613"/>
            <a:ext cx="3474160" cy="4894689"/>
            <a:chOff x="4636201" y="-1745975"/>
            <a:chExt cx="3474160" cy="4337342"/>
          </a:xfrm>
        </p:grpSpPr>
        <p:sp>
          <p:nvSpPr>
            <p:cNvPr id="15" name="Параллелограмм 14">
              <a:extLst>
                <a:ext uri="{FF2B5EF4-FFF2-40B4-BE49-F238E27FC236}">
                  <a16:creationId xmlns:a16="http://schemas.microsoft.com/office/drawing/2014/main" id="{9F3C8751-4F98-45AF-A255-C8DBCE4F4940}"/>
                </a:ext>
              </a:extLst>
            </p:cNvPr>
            <p:cNvSpPr/>
            <p:nvPr userDrawn="1"/>
          </p:nvSpPr>
          <p:spPr>
            <a:xfrm rot="5400000">
              <a:off x="4813604" y="-705389"/>
              <a:ext cx="3220061" cy="3373452"/>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dirty="0"/>
            </a:p>
          </p:txBody>
        </p:sp>
        <p:sp>
          <p:nvSpPr>
            <p:cNvPr id="16" name="Прямоугольник: скругленные углы 15" descr="Фоторамка">
              <a:extLst>
                <a:ext uri="{FF2B5EF4-FFF2-40B4-BE49-F238E27FC236}">
                  <a16:creationId xmlns:a16="http://schemas.microsoft.com/office/drawing/2014/main" id="{2991FA87-0936-41CA-B318-5E60CC848798}"/>
                </a:ext>
              </a:extLst>
            </p:cNvPr>
            <p:cNvSpPr/>
            <p:nvPr userDrawn="1"/>
          </p:nvSpPr>
          <p:spPr>
            <a:xfrm>
              <a:off x="4636201" y="-1745975"/>
              <a:ext cx="3220061" cy="3910358"/>
            </a:xfrm>
            <a:prstGeom prst="roundRect">
              <a:avLst>
                <a:gd name="adj" fmla="val 454"/>
              </a:avLst>
            </a:prstGeom>
            <a:blipFill dpi="0" rotWithShape="1">
              <a:blip r:embed="rId4" cstate="screen">
                <a:extLst>
                  <a:ext uri="{BEBA8EAE-BF5A-486C-A8C5-ECC9F3942E4B}">
                    <a14:imgProps xmlns:a14="http://schemas.microsoft.com/office/drawing/2010/main">
                      <a14:imgLayer r:embed="rId5">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dirty="0"/>
            </a:p>
          </p:txBody>
        </p:sp>
      </p:grpSp>
      <p:grpSp>
        <p:nvGrpSpPr>
          <p:cNvPr id="17" name="Группа 16" title="Бумажная фоторамка">
            <a:extLst>
              <a:ext uri="{FF2B5EF4-FFF2-40B4-BE49-F238E27FC236}">
                <a16:creationId xmlns:a16="http://schemas.microsoft.com/office/drawing/2014/main" id="{DE9A315D-8DD8-4559-B03B-3D302D9CD95F}"/>
              </a:ext>
            </a:extLst>
          </p:cNvPr>
          <p:cNvGrpSpPr/>
          <p:nvPr/>
        </p:nvGrpSpPr>
        <p:grpSpPr>
          <a:xfrm>
            <a:off x="3683921" y="401177"/>
            <a:ext cx="2847409" cy="3554872"/>
            <a:chOff x="12781483" y="-1318991"/>
            <a:chExt cx="3132150" cy="3910359"/>
          </a:xfrm>
        </p:grpSpPr>
        <p:sp>
          <p:nvSpPr>
            <p:cNvPr id="18" name="Параллелограмм 17">
              <a:extLst>
                <a:ext uri="{FF2B5EF4-FFF2-40B4-BE49-F238E27FC236}">
                  <a16:creationId xmlns:a16="http://schemas.microsoft.com/office/drawing/2014/main" id="{526FFA1F-C02F-4183-9CAF-3EC45C05770E}"/>
                </a:ext>
              </a:extLst>
            </p:cNvPr>
            <p:cNvSpPr/>
            <p:nvPr userDrawn="1"/>
          </p:nvSpPr>
          <p:spPr>
            <a:xfrm rot="5400000">
              <a:off x="12941422" y="-380844"/>
              <a:ext cx="2903066" cy="3041357"/>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dirty="0"/>
            </a:p>
          </p:txBody>
        </p:sp>
        <p:sp>
          <p:nvSpPr>
            <p:cNvPr id="19" name="Прямоугольник: скругленные углы 18" descr="Фоторамка">
              <a:extLst>
                <a:ext uri="{FF2B5EF4-FFF2-40B4-BE49-F238E27FC236}">
                  <a16:creationId xmlns:a16="http://schemas.microsoft.com/office/drawing/2014/main" id="{C50A27E7-6B18-4B33-A9D5-C2BB56EF7A4A}"/>
                </a:ext>
              </a:extLst>
            </p:cNvPr>
            <p:cNvSpPr/>
            <p:nvPr userDrawn="1"/>
          </p:nvSpPr>
          <p:spPr>
            <a:xfrm>
              <a:off x="12781483" y="-1318991"/>
              <a:ext cx="2903066" cy="3525408"/>
            </a:xfrm>
            <a:prstGeom prst="roundRect">
              <a:avLst>
                <a:gd name="adj" fmla="val 454"/>
              </a:avLst>
            </a:prstGeom>
            <a:blipFill dpi="0" rotWithShape="1">
              <a:blip r:embed="rId4" cstate="screen">
                <a:extLst>
                  <a:ext uri="{BEBA8EAE-BF5A-486C-A8C5-ECC9F3942E4B}">
                    <a14:imgProps xmlns:a14="http://schemas.microsoft.com/office/drawing/2010/main">
                      <a14:imgLayer r:embed="rId5">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dirty="0"/>
            </a:p>
          </p:txBody>
        </p:sp>
      </p:grpSp>
      <p:grpSp>
        <p:nvGrpSpPr>
          <p:cNvPr id="20" name="Группа 19" title="Бумажная фоторамка">
            <a:extLst>
              <a:ext uri="{FF2B5EF4-FFF2-40B4-BE49-F238E27FC236}">
                <a16:creationId xmlns:a16="http://schemas.microsoft.com/office/drawing/2014/main" id="{35D79137-7B8B-41D9-9D1A-2B4C07121CA2}"/>
              </a:ext>
            </a:extLst>
          </p:cNvPr>
          <p:cNvGrpSpPr/>
          <p:nvPr/>
        </p:nvGrpSpPr>
        <p:grpSpPr>
          <a:xfrm rot="182524">
            <a:off x="4031588" y="2408458"/>
            <a:ext cx="2699564" cy="4020615"/>
            <a:chOff x="8372395" y="-1103087"/>
            <a:chExt cx="2969520" cy="3760355"/>
          </a:xfrm>
        </p:grpSpPr>
        <p:sp>
          <p:nvSpPr>
            <p:cNvPr id="21" name="Параллелограмм 20">
              <a:extLst>
                <a:ext uri="{FF2B5EF4-FFF2-40B4-BE49-F238E27FC236}">
                  <a16:creationId xmlns:a16="http://schemas.microsoft.com/office/drawing/2014/main" id="{A3FC0CC1-8F2B-4285-89B0-48038CE9FCCF}"/>
                </a:ext>
              </a:extLst>
            </p:cNvPr>
            <p:cNvSpPr/>
            <p:nvPr userDrawn="1"/>
          </p:nvSpPr>
          <p:spPr>
            <a:xfrm rot="16200000" flipH="1">
              <a:off x="8437722" y="-150836"/>
              <a:ext cx="2742777" cy="2873432"/>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dirty="0"/>
            </a:p>
          </p:txBody>
        </p:sp>
        <p:sp>
          <p:nvSpPr>
            <p:cNvPr id="22" name="Прямоугольник: скругленные углы 21" descr="Фоторамка">
              <a:extLst>
                <a:ext uri="{FF2B5EF4-FFF2-40B4-BE49-F238E27FC236}">
                  <a16:creationId xmlns:a16="http://schemas.microsoft.com/office/drawing/2014/main" id="{489F9FB9-FE28-4463-8DEC-8807A206B04A}"/>
                </a:ext>
              </a:extLst>
            </p:cNvPr>
            <p:cNvSpPr/>
            <p:nvPr userDrawn="1"/>
          </p:nvSpPr>
          <p:spPr>
            <a:xfrm>
              <a:off x="8599138" y="-1103087"/>
              <a:ext cx="2742777" cy="3330757"/>
            </a:xfrm>
            <a:prstGeom prst="roundRect">
              <a:avLst>
                <a:gd name="adj" fmla="val 454"/>
              </a:avLst>
            </a:prstGeom>
            <a:blipFill dpi="0" rotWithShape="1">
              <a:blip r:embed="rId4" cstate="screen">
                <a:extLst>
                  <a:ext uri="{BEBA8EAE-BF5A-486C-A8C5-ECC9F3942E4B}">
                    <a14:imgProps xmlns:a14="http://schemas.microsoft.com/office/drawing/2010/main">
                      <a14:imgLayer r:embed="rId5">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dirty="0"/>
            </a:p>
          </p:txBody>
        </p:sp>
      </p:grpSp>
      <p:grpSp>
        <p:nvGrpSpPr>
          <p:cNvPr id="23" name="Группа 22" title="Бумажная фоторамка">
            <a:extLst>
              <a:ext uri="{FF2B5EF4-FFF2-40B4-BE49-F238E27FC236}">
                <a16:creationId xmlns:a16="http://schemas.microsoft.com/office/drawing/2014/main" id="{246C71B6-1F3E-4ECE-A5B9-7327585B7053}"/>
              </a:ext>
            </a:extLst>
          </p:cNvPr>
          <p:cNvGrpSpPr/>
          <p:nvPr/>
        </p:nvGrpSpPr>
        <p:grpSpPr>
          <a:xfrm>
            <a:off x="6620442" y="973226"/>
            <a:ext cx="3474160" cy="4337342"/>
            <a:chOff x="4636201" y="-1745975"/>
            <a:chExt cx="3474160" cy="4337342"/>
          </a:xfrm>
        </p:grpSpPr>
        <p:sp>
          <p:nvSpPr>
            <p:cNvPr id="24" name="Параллелограмм 23">
              <a:extLst>
                <a:ext uri="{FF2B5EF4-FFF2-40B4-BE49-F238E27FC236}">
                  <a16:creationId xmlns:a16="http://schemas.microsoft.com/office/drawing/2014/main" id="{241BC439-F1E5-43D5-8B94-93321A73B30B}"/>
                </a:ext>
              </a:extLst>
            </p:cNvPr>
            <p:cNvSpPr/>
            <p:nvPr userDrawn="1"/>
          </p:nvSpPr>
          <p:spPr>
            <a:xfrm rot="5400000">
              <a:off x="4813604" y="-705389"/>
              <a:ext cx="3220061" cy="3373452"/>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dirty="0"/>
            </a:p>
          </p:txBody>
        </p:sp>
        <p:sp>
          <p:nvSpPr>
            <p:cNvPr id="25" name="Прямоугольник: скругленные углы 24" descr="Фоторамка">
              <a:extLst>
                <a:ext uri="{FF2B5EF4-FFF2-40B4-BE49-F238E27FC236}">
                  <a16:creationId xmlns:a16="http://schemas.microsoft.com/office/drawing/2014/main" id="{A6F097F2-D267-46BA-AFC6-76D7D422108C}"/>
                </a:ext>
              </a:extLst>
            </p:cNvPr>
            <p:cNvSpPr/>
            <p:nvPr userDrawn="1"/>
          </p:nvSpPr>
          <p:spPr>
            <a:xfrm>
              <a:off x="4636201" y="-1745975"/>
              <a:ext cx="3220061" cy="3910358"/>
            </a:xfrm>
            <a:prstGeom prst="roundRect">
              <a:avLst>
                <a:gd name="adj" fmla="val 454"/>
              </a:avLst>
            </a:prstGeom>
            <a:blipFill dpi="0" rotWithShape="1">
              <a:blip r:embed="rId4" cstate="screen">
                <a:extLst>
                  <a:ext uri="{BEBA8EAE-BF5A-486C-A8C5-ECC9F3942E4B}">
                    <a14:imgProps xmlns:a14="http://schemas.microsoft.com/office/drawing/2010/main">
                      <a14:imgLayer r:embed="rId5">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dirty="0"/>
            </a:p>
          </p:txBody>
        </p:sp>
      </p:grpSp>
      <p:grpSp>
        <p:nvGrpSpPr>
          <p:cNvPr id="26" name="Группа 25" title="Бумажная фоторамка">
            <a:extLst>
              <a:ext uri="{FF2B5EF4-FFF2-40B4-BE49-F238E27FC236}">
                <a16:creationId xmlns:a16="http://schemas.microsoft.com/office/drawing/2014/main" id="{09ACB5D1-3120-4A92-B995-F44AF936EB5D}"/>
              </a:ext>
            </a:extLst>
          </p:cNvPr>
          <p:cNvGrpSpPr/>
          <p:nvPr/>
        </p:nvGrpSpPr>
        <p:grpSpPr>
          <a:xfrm rot="21371983">
            <a:off x="9482263" y="3024706"/>
            <a:ext cx="2454149" cy="3107732"/>
            <a:chOff x="8372395" y="-1103087"/>
            <a:chExt cx="2969520" cy="3760355"/>
          </a:xfrm>
        </p:grpSpPr>
        <p:sp>
          <p:nvSpPr>
            <p:cNvPr id="27" name="Параллелограмм 26">
              <a:extLst>
                <a:ext uri="{FF2B5EF4-FFF2-40B4-BE49-F238E27FC236}">
                  <a16:creationId xmlns:a16="http://schemas.microsoft.com/office/drawing/2014/main" id="{AA1F842C-6D95-415B-AE49-DE17209DACEE}"/>
                </a:ext>
              </a:extLst>
            </p:cNvPr>
            <p:cNvSpPr/>
            <p:nvPr userDrawn="1"/>
          </p:nvSpPr>
          <p:spPr>
            <a:xfrm rot="16200000" flipH="1">
              <a:off x="8437722" y="-150836"/>
              <a:ext cx="2742777" cy="2873432"/>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dirty="0"/>
            </a:p>
          </p:txBody>
        </p:sp>
        <p:sp>
          <p:nvSpPr>
            <p:cNvPr id="28" name="Прямоугольник: скругленные углы 27" descr="Фоторамка">
              <a:extLst>
                <a:ext uri="{FF2B5EF4-FFF2-40B4-BE49-F238E27FC236}">
                  <a16:creationId xmlns:a16="http://schemas.microsoft.com/office/drawing/2014/main" id="{6C650338-3E18-432E-8D96-8C8E759D614E}"/>
                </a:ext>
              </a:extLst>
            </p:cNvPr>
            <p:cNvSpPr/>
            <p:nvPr userDrawn="1"/>
          </p:nvSpPr>
          <p:spPr>
            <a:xfrm>
              <a:off x="8599138" y="-1103087"/>
              <a:ext cx="2742777" cy="3330757"/>
            </a:xfrm>
            <a:prstGeom prst="roundRect">
              <a:avLst>
                <a:gd name="adj" fmla="val 454"/>
              </a:avLst>
            </a:prstGeom>
            <a:blipFill dpi="0" rotWithShape="1">
              <a:blip r:embed="rId4" cstate="screen">
                <a:extLst>
                  <a:ext uri="{BEBA8EAE-BF5A-486C-A8C5-ECC9F3942E4B}">
                    <a14:imgProps xmlns:a14="http://schemas.microsoft.com/office/drawing/2010/main">
                      <a14:imgLayer r:embed="rId5">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dirty="0"/>
            </a:p>
          </p:txBody>
        </p:sp>
      </p:grpSp>
      <p:pic>
        <p:nvPicPr>
          <p:cNvPr id="48" name="Рисунок 47">
            <a:extLst>
              <a:ext uri="{FF2B5EF4-FFF2-40B4-BE49-F238E27FC236}">
                <a16:creationId xmlns:a16="http://schemas.microsoft.com/office/drawing/2014/main" id="{E8DDB638-A39B-4D12-B263-2F2563724DF8}"/>
              </a:ext>
            </a:extLst>
          </p:cNvPr>
          <p:cNvPicPr>
            <a:picLocks noGrp="1" noChangeAspect="1"/>
          </p:cNvPicPr>
          <p:nvPr>
            <p:ph type="pic" sz="quarter" idx="13"/>
          </p:nvPr>
        </p:nvPicPr>
        <p:blipFill rotWithShape="1">
          <a:blip r:embed="rId6" cstate="print">
            <a:extLst>
              <a:ext uri="{28A0092B-C50C-407E-A947-70E740481C1C}">
                <a14:useLocalDpi xmlns:a14="http://schemas.microsoft.com/office/drawing/2010/main"/>
              </a:ext>
            </a:extLst>
          </a:blip>
          <a:srcRect/>
          <a:stretch/>
        </p:blipFill>
        <p:spPr>
          <a:xfrm>
            <a:off x="3890929" y="527249"/>
            <a:ext cx="2218926" cy="1878799"/>
          </a:xfrm>
        </p:spPr>
      </p:pic>
      <p:pic>
        <p:nvPicPr>
          <p:cNvPr id="40" name="Рисунок 39">
            <a:extLst>
              <a:ext uri="{FF2B5EF4-FFF2-40B4-BE49-F238E27FC236}">
                <a16:creationId xmlns:a16="http://schemas.microsoft.com/office/drawing/2014/main" id="{22384C8E-6E47-429B-B24F-C643D3AA2CDB}"/>
              </a:ext>
            </a:extLst>
          </p:cNvPr>
          <p:cNvPicPr>
            <a:picLocks noGrp="1" noChangeAspect="1"/>
          </p:cNvPicPr>
          <p:nvPr>
            <p:ph type="pic" sz="quarter" idx="12"/>
          </p:nvPr>
        </p:nvPicPr>
        <p:blipFill rotWithShape="1">
          <a:blip r:embed="rId7" cstate="print">
            <a:extLst>
              <a:ext uri="{28A0092B-C50C-407E-A947-70E740481C1C}">
                <a14:useLocalDpi xmlns:a14="http://schemas.microsoft.com/office/drawing/2010/main"/>
              </a:ext>
            </a:extLst>
          </a:blip>
          <a:srcRect/>
          <a:stretch/>
        </p:blipFill>
        <p:spPr>
          <a:xfrm rot="182524">
            <a:off x="4418893" y="2622632"/>
            <a:ext cx="2168889" cy="1685802"/>
          </a:xfrm>
        </p:spPr>
      </p:pic>
      <p:pic>
        <p:nvPicPr>
          <p:cNvPr id="42" name="Рисунок 41">
            <a:extLst>
              <a:ext uri="{FF2B5EF4-FFF2-40B4-BE49-F238E27FC236}">
                <a16:creationId xmlns:a16="http://schemas.microsoft.com/office/drawing/2014/main" id="{42714DD5-CF6C-42F3-ADF5-9F63C8ECF4B6}"/>
              </a:ext>
            </a:extLst>
          </p:cNvPr>
          <p:cNvPicPr>
            <a:picLocks noGrp="1" noChangeAspect="1"/>
          </p:cNvPicPr>
          <p:nvPr>
            <p:ph type="pic" sz="quarter" idx="14"/>
          </p:nvPr>
        </p:nvPicPr>
        <p:blipFill rotWithShape="1">
          <a:blip r:embed="rId8" cstate="print">
            <a:extLst>
              <a:ext uri="{28A0092B-C50C-407E-A947-70E740481C1C}">
                <a14:useLocalDpi xmlns:a14="http://schemas.microsoft.com/office/drawing/2010/main"/>
              </a:ext>
            </a:extLst>
          </a:blip>
          <a:srcRect/>
          <a:stretch/>
        </p:blipFill>
        <p:spPr>
          <a:xfrm>
            <a:off x="6911889" y="1151884"/>
            <a:ext cx="2549236" cy="2563091"/>
          </a:xfrm>
        </p:spPr>
      </p:pic>
      <p:sp>
        <p:nvSpPr>
          <p:cNvPr id="8" name="Текст 7">
            <a:extLst>
              <a:ext uri="{FF2B5EF4-FFF2-40B4-BE49-F238E27FC236}">
                <a16:creationId xmlns:a16="http://schemas.microsoft.com/office/drawing/2014/main" id="{9B2309E8-00AD-4C8A-B916-190363E157E2}"/>
              </a:ext>
            </a:extLst>
          </p:cNvPr>
          <p:cNvSpPr>
            <a:spLocks noGrp="1"/>
          </p:cNvSpPr>
          <p:nvPr>
            <p:ph type="body" sz="quarter" idx="16"/>
          </p:nvPr>
        </p:nvSpPr>
        <p:spPr>
          <a:xfrm rot="-300000">
            <a:off x="982330" y="4444847"/>
            <a:ext cx="2736000" cy="998724"/>
          </a:xfrm>
        </p:spPr>
        <p:txBody>
          <a:bodyPr rtlCol="0"/>
          <a:lstStyle/>
          <a:p>
            <a:r>
              <a:rPr lang="ru-RU" dirty="0"/>
              <a:t>Наша страна </a:t>
            </a:r>
            <a:r>
              <a:rPr lang="ru-RU" dirty="0" smtClean="0"/>
              <a:t>имеет </a:t>
            </a:r>
            <a:r>
              <a:rPr lang="ru-RU" dirty="0"/>
              <a:t>огромную историческую лестницу, полную ярких </a:t>
            </a:r>
            <a:r>
              <a:rPr lang="ru-RU" dirty="0" smtClean="0"/>
              <a:t>событий</a:t>
            </a:r>
            <a:r>
              <a:rPr lang="en-US" dirty="0"/>
              <a:t>.</a:t>
            </a:r>
            <a:r>
              <a:rPr lang="ru-RU" dirty="0" smtClean="0"/>
              <a:t> </a:t>
            </a:r>
            <a:endParaRPr lang="ru-RU" dirty="0"/>
          </a:p>
        </p:txBody>
      </p:sp>
      <p:sp>
        <p:nvSpPr>
          <p:cNvPr id="9" name="Текст 8">
            <a:extLst>
              <a:ext uri="{FF2B5EF4-FFF2-40B4-BE49-F238E27FC236}">
                <a16:creationId xmlns:a16="http://schemas.microsoft.com/office/drawing/2014/main" id="{986B5791-521E-4BD4-B2D8-3A327259F9BF}"/>
              </a:ext>
            </a:extLst>
          </p:cNvPr>
          <p:cNvSpPr>
            <a:spLocks noGrp="1"/>
          </p:cNvSpPr>
          <p:nvPr>
            <p:ph type="body" sz="quarter" idx="17"/>
          </p:nvPr>
        </p:nvSpPr>
        <p:spPr>
          <a:xfrm rot="180000">
            <a:off x="4200944" y="4477764"/>
            <a:ext cx="2358940" cy="1271859"/>
          </a:xfrm>
        </p:spPr>
        <p:txBody>
          <a:bodyPr rtlCol="0"/>
          <a:lstStyle/>
          <a:p>
            <a:r>
              <a:rPr lang="ru-RU" dirty="0" smtClean="0"/>
              <a:t>Вход </a:t>
            </a:r>
            <a:r>
              <a:rPr lang="ru-RU" dirty="0"/>
              <a:t>в наш историко-культурный центр украшают «окна</a:t>
            </a:r>
            <a:r>
              <a:rPr lang="ru-RU" dirty="0" smtClean="0"/>
              <a:t>». На них </a:t>
            </a:r>
            <a:r>
              <a:rPr lang="ru-RU" dirty="0"/>
              <a:t>мы видим главные события истории нашего Отечества. </a:t>
            </a:r>
          </a:p>
        </p:txBody>
      </p:sp>
      <p:sp>
        <p:nvSpPr>
          <p:cNvPr id="10" name="Текст 9">
            <a:extLst>
              <a:ext uri="{FF2B5EF4-FFF2-40B4-BE49-F238E27FC236}">
                <a16:creationId xmlns:a16="http://schemas.microsoft.com/office/drawing/2014/main" id="{E330705B-1003-44ED-A412-E0292EA069AE}"/>
              </a:ext>
            </a:extLst>
          </p:cNvPr>
          <p:cNvSpPr>
            <a:spLocks noGrp="1"/>
          </p:cNvSpPr>
          <p:nvPr>
            <p:ph type="body" sz="quarter" idx="18"/>
          </p:nvPr>
        </p:nvSpPr>
        <p:spPr>
          <a:xfrm>
            <a:off x="6848194" y="3844880"/>
            <a:ext cx="2736000" cy="895793"/>
          </a:xfrm>
        </p:spPr>
        <p:txBody>
          <a:bodyPr rtlCol="0"/>
          <a:lstStyle/>
          <a:p>
            <a:r>
              <a:rPr lang="en-US" dirty="0" smtClean="0"/>
              <a:t>Our </a:t>
            </a:r>
            <a:r>
              <a:rPr lang="en-US" dirty="0"/>
              <a:t>school prepared it with the help of the Military Historical Society and the “Russia is My History” park.</a:t>
            </a:r>
            <a:endParaRPr lang="ru-RU" dirty="0"/>
          </a:p>
        </p:txBody>
      </p:sp>
      <p:sp>
        <p:nvSpPr>
          <p:cNvPr id="11" name="Текст 10">
            <a:extLst>
              <a:ext uri="{FF2B5EF4-FFF2-40B4-BE49-F238E27FC236}">
                <a16:creationId xmlns:a16="http://schemas.microsoft.com/office/drawing/2014/main" id="{9D133A39-10C1-4781-9569-1102B2CD66CB}"/>
              </a:ext>
            </a:extLst>
          </p:cNvPr>
          <p:cNvSpPr>
            <a:spLocks noGrp="1"/>
          </p:cNvSpPr>
          <p:nvPr>
            <p:ph type="body" sz="quarter" idx="19"/>
          </p:nvPr>
        </p:nvSpPr>
        <p:spPr>
          <a:xfrm rot="-240000">
            <a:off x="9889488" y="4900903"/>
            <a:ext cx="1912579" cy="632346"/>
          </a:xfrm>
        </p:spPr>
        <p:txBody>
          <a:bodyPr rtlCol="0"/>
          <a:lstStyle/>
          <a:p>
            <a:r>
              <a:rPr lang="en-US" dirty="0"/>
              <a:t>This is the author’s project. </a:t>
            </a:r>
            <a:endParaRPr lang="ru-RU" dirty="0"/>
          </a:p>
        </p:txBody>
      </p:sp>
      <p:sp>
        <p:nvSpPr>
          <p:cNvPr id="12" name="Текст 11" descr="Графический объект выноски">
            <a:extLst>
              <a:ext uri="{FF2B5EF4-FFF2-40B4-BE49-F238E27FC236}">
                <a16:creationId xmlns:a16="http://schemas.microsoft.com/office/drawing/2014/main" id="{1D806FAE-80FD-4B16-BC8C-CC6A0513CFB2}"/>
              </a:ext>
            </a:extLst>
          </p:cNvPr>
          <p:cNvSpPr>
            <a:spLocks noGrp="1"/>
          </p:cNvSpPr>
          <p:nvPr>
            <p:ph type="body" sz="quarter" idx="20"/>
          </p:nvPr>
        </p:nvSpPr>
        <p:spPr>
          <a:xfrm rot="288775">
            <a:off x="9437688" y="577850"/>
            <a:ext cx="2071687" cy="1335088"/>
          </a:xfrm>
        </p:spPr>
        <p:txBody>
          <a:bodyPr rtlCol="0"/>
          <a:lstStyle/>
          <a:p>
            <a:pPr rtl="0"/>
            <a:r>
              <a:rPr lang="ru-RU" dirty="0" smtClean="0"/>
              <a:t>Загляните в</a:t>
            </a:r>
            <a:r>
              <a:rPr lang="ru-RU" noProof="1" smtClean="0"/>
              <a:t> наши исторические окна!</a:t>
            </a:r>
            <a:endParaRPr lang="ru-RU" noProof="1"/>
          </a:p>
        </p:txBody>
      </p:sp>
      <p:sp>
        <p:nvSpPr>
          <p:cNvPr id="13" name="Номер слайда 12">
            <a:extLst>
              <a:ext uri="{FF2B5EF4-FFF2-40B4-BE49-F238E27FC236}">
                <a16:creationId xmlns:a16="http://schemas.microsoft.com/office/drawing/2014/main" id="{1936D6E0-DB23-48E4-A78B-73EE645F3924}"/>
              </a:ext>
            </a:extLst>
          </p:cNvPr>
          <p:cNvSpPr>
            <a:spLocks noGrp="1"/>
          </p:cNvSpPr>
          <p:nvPr>
            <p:ph type="sldNum" sz="quarter" idx="22"/>
          </p:nvPr>
        </p:nvSpPr>
        <p:spPr>
          <a:xfrm>
            <a:off x="11653171" y="6266537"/>
            <a:ext cx="360000" cy="360000"/>
          </a:xfrm>
        </p:spPr>
        <p:txBody>
          <a:bodyPr rtlCol="0"/>
          <a:lstStyle/>
          <a:p>
            <a:pPr rtl="0"/>
            <a:fld id="{058DB212-BFA2-403F-85EF-DFD3FF6D973A}" type="slidenum">
              <a:rPr lang="ru-RU" smtClean="0"/>
              <a:pPr rtl="0"/>
              <a:t>3</a:t>
            </a:fld>
            <a:endParaRPr lang="ru-RU" dirty="0"/>
          </a:p>
        </p:txBody>
      </p:sp>
      <p:sp>
        <p:nvSpPr>
          <p:cNvPr id="37" name="Заголовок 36" hidden="1">
            <a:extLst>
              <a:ext uri="{FF2B5EF4-FFF2-40B4-BE49-F238E27FC236}">
                <a16:creationId xmlns:a16="http://schemas.microsoft.com/office/drawing/2014/main" id="{F440202E-B31B-4890-B8BD-C417227D0665}"/>
              </a:ext>
            </a:extLst>
          </p:cNvPr>
          <p:cNvSpPr>
            <a:spLocks noGrp="1"/>
          </p:cNvSpPr>
          <p:nvPr>
            <p:ph type="title"/>
          </p:nvPr>
        </p:nvSpPr>
        <p:spPr/>
        <p:txBody>
          <a:bodyPr rtlCol="0"/>
          <a:lstStyle/>
          <a:p>
            <a:r>
              <a:rPr lang="ru-RU"/>
              <a:t>Слайд 2</a:t>
            </a:r>
            <a:endParaRPr lang="ru-RU" dirty="0"/>
          </a:p>
        </p:txBody>
      </p:sp>
      <p:pic>
        <p:nvPicPr>
          <p:cNvPr id="5" name="Рисунок 4">
            <a:extLst>
              <a:ext uri="{FF2B5EF4-FFF2-40B4-BE49-F238E27FC236}">
                <a16:creationId xmlns:a16="http://schemas.microsoft.com/office/drawing/2014/main" id="{03EB43DE-49B3-43BB-B563-387808B3FF26}"/>
              </a:ext>
            </a:extLst>
          </p:cNvPr>
          <p:cNvPicPr>
            <a:picLocks noGrp="1" noChangeAspect="1"/>
          </p:cNvPicPr>
          <p:nvPr>
            <p:ph type="pic" sz="quarter" idx="11"/>
          </p:nvPr>
        </p:nvPicPr>
        <p:blipFill rotWithShape="1">
          <a:blip r:embed="rId9" cstate="print">
            <a:extLst>
              <a:ext uri="{28A0092B-C50C-407E-A947-70E740481C1C}">
                <a14:useLocalDpi xmlns:a14="http://schemas.microsoft.com/office/drawing/2010/main"/>
              </a:ext>
            </a:extLst>
          </a:blip>
          <a:srcRect/>
          <a:stretch/>
        </p:blipFill>
        <p:spPr>
          <a:xfrm rot="21295767">
            <a:off x="748742" y="1340922"/>
            <a:ext cx="2813917" cy="2976963"/>
          </a:xfrm>
        </p:spPr>
      </p:pic>
      <p:pic>
        <p:nvPicPr>
          <p:cNvPr id="31" name="Рисунок 30">
            <a:extLst>
              <a:ext uri="{FF2B5EF4-FFF2-40B4-BE49-F238E27FC236}">
                <a16:creationId xmlns:a16="http://schemas.microsoft.com/office/drawing/2014/main" id="{7BAD94D6-44F5-450E-80D3-5158C489C183}"/>
              </a:ext>
            </a:extLst>
          </p:cNvPr>
          <p:cNvPicPr>
            <a:picLocks noGrp="1" noChangeAspect="1"/>
          </p:cNvPicPr>
          <p:nvPr>
            <p:ph type="pic" sz="quarter" idx="15"/>
          </p:nvPr>
        </p:nvPicPr>
        <p:blipFill rotWithShape="1">
          <a:blip r:embed="rId10" cstate="print">
            <a:extLst>
              <a:ext uri="{28A0092B-C50C-407E-A947-70E740481C1C}">
                <a14:useLocalDpi xmlns:a14="http://schemas.microsoft.com/office/drawing/2010/main"/>
              </a:ext>
            </a:extLst>
          </a:blip>
          <a:srcRect/>
          <a:stretch/>
        </p:blipFill>
        <p:spPr>
          <a:xfrm rot="21371983">
            <a:off x="9734605" y="3248225"/>
            <a:ext cx="1995502" cy="1351279"/>
          </a:xfrm>
        </p:spPr>
      </p:pic>
    </p:spTree>
    <p:extLst>
      <p:ext uri="{BB962C8B-B14F-4D97-AF65-F5344CB8AC3E}">
        <p14:creationId xmlns:p14="http://schemas.microsoft.com/office/powerpoint/2010/main" val="10977869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bg/>
                                          </p:spTgt>
                                        </p:tgtEl>
                                        <p:attrNameLst>
                                          <p:attrName>style.visibility</p:attrName>
                                        </p:attrNameLst>
                                      </p:cBhvr>
                                      <p:to>
                                        <p:strVal val="visible"/>
                                      </p:to>
                                    </p:set>
                                    <p:animEffect transition="in" filter="fade">
                                      <p:cBhvr>
                                        <p:cTn id="7" dur="250"/>
                                        <p:tgtEl>
                                          <p:spTgt spid="12">
                                            <p:bg/>
                                          </p:spTgt>
                                        </p:tgtEl>
                                      </p:cBhvr>
                                    </p:animEffect>
                                    <p:anim calcmode="lin" valueType="num">
                                      <p:cBhvr>
                                        <p:cTn id="8" dur="250" fill="hold"/>
                                        <p:tgtEl>
                                          <p:spTgt spid="12">
                                            <p:bg/>
                                          </p:spTgt>
                                        </p:tgtEl>
                                        <p:attrNameLst>
                                          <p:attrName>ppt_x</p:attrName>
                                        </p:attrNameLst>
                                      </p:cBhvr>
                                      <p:tavLst>
                                        <p:tav tm="0">
                                          <p:val>
                                            <p:strVal val="#ppt_x"/>
                                          </p:val>
                                        </p:tav>
                                        <p:tav tm="100000">
                                          <p:val>
                                            <p:strVal val="#ppt_x"/>
                                          </p:val>
                                        </p:tav>
                                      </p:tavLst>
                                    </p:anim>
                                    <p:anim calcmode="lin" valueType="num">
                                      <p:cBhvr>
                                        <p:cTn id="9" dur="250" fill="hold"/>
                                        <p:tgtEl>
                                          <p:spTgt spid="12">
                                            <p:bg/>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250"/>
                                        <p:tgtEl>
                                          <p:spTgt spid="12">
                                            <p:txEl>
                                              <p:pRg st="0" end="0"/>
                                            </p:txEl>
                                          </p:spTgt>
                                        </p:tgtEl>
                                      </p:cBhvr>
                                    </p:animEffect>
                                    <p:anim calcmode="lin" valueType="num">
                                      <p:cBhvr>
                                        <p:cTn id="13" dur="25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4" dur="25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250"/>
                            </p:stCondLst>
                            <p:childTnLst>
                              <p:par>
                                <p:cTn id="16" presetID="32" presetClass="emph" presetSubtype="0" fill="hold" grpId="1" nodeType="afterEffect">
                                  <p:stCondLst>
                                    <p:cond delay="500"/>
                                  </p:stCondLst>
                                  <p:childTnLst>
                                    <p:animRot by="120000">
                                      <p:cBhvr>
                                        <p:cTn id="17" dur="50" fill="hold">
                                          <p:stCondLst>
                                            <p:cond delay="0"/>
                                          </p:stCondLst>
                                        </p:cTn>
                                        <p:tgtEl>
                                          <p:spTgt spid="12">
                                            <p:bg/>
                                          </p:spTgt>
                                        </p:tgtEl>
                                        <p:attrNameLst>
                                          <p:attrName>r</p:attrName>
                                        </p:attrNameLst>
                                      </p:cBhvr>
                                    </p:animRot>
                                    <p:animRot by="-240000">
                                      <p:cBhvr>
                                        <p:cTn id="18" dur="100" fill="hold">
                                          <p:stCondLst>
                                            <p:cond delay="100"/>
                                          </p:stCondLst>
                                        </p:cTn>
                                        <p:tgtEl>
                                          <p:spTgt spid="12">
                                            <p:bg/>
                                          </p:spTgt>
                                        </p:tgtEl>
                                        <p:attrNameLst>
                                          <p:attrName>r</p:attrName>
                                        </p:attrNameLst>
                                      </p:cBhvr>
                                    </p:animRot>
                                    <p:animRot by="240000">
                                      <p:cBhvr>
                                        <p:cTn id="19" dur="100" fill="hold">
                                          <p:stCondLst>
                                            <p:cond delay="200"/>
                                          </p:stCondLst>
                                        </p:cTn>
                                        <p:tgtEl>
                                          <p:spTgt spid="12">
                                            <p:bg/>
                                          </p:spTgt>
                                        </p:tgtEl>
                                        <p:attrNameLst>
                                          <p:attrName>r</p:attrName>
                                        </p:attrNameLst>
                                      </p:cBhvr>
                                    </p:animRot>
                                    <p:animRot by="-240000">
                                      <p:cBhvr>
                                        <p:cTn id="20" dur="100" fill="hold">
                                          <p:stCondLst>
                                            <p:cond delay="300"/>
                                          </p:stCondLst>
                                        </p:cTn>
                                        <p:tgtEl>
                                          <p:spTgt spid="12">
                                            <p:bg/>
                                          </p:spTgt>
                                        </p:tgtEl>
                                        <p:attrNameLst>
                                          <p:attrName>r</p:attrName>
                                        </p:attrNameLst>
                                      </p:cBhvr>
                                    </p:animRot>
                                    <p:animRot by="120000">
                                      <p:cBhvr>
                                        <p:cTn id="21" dur="100" fill="hold">
                                          <p:stCondLst>
                                            <p:cond delay="400"/>
                                          </p:stCondLst>
                                        </p:cTn>
                                        <p:tgtEl>
                                          <p:spTgt spid="12">
                                            <p:bg/>
                                          </p:spTgt>
                                        </p:tgtEl>
                                        <p:attrNameLst>
                                          <p:attrName>r</p:attrName>
                                        </p:attrNameLst>
                                      </p:cBhvr>
                                    </p:animRot>
                                  </p:childTnLst>
                                </p:cTn>
                              </p:par>
                              <p:par>
                                <p:cTn id="22" presetID="32" presetClass="emph" presetSubtype="0" fill="hold" grpId="1" nodeType="withEffect">
                                  <p:stCondLst>
                                    <p:cond delay="500"/>
                                  </p:stCondLst>
                                  <p:childTnLst>
                                    <p:animRot by="120000">
                                      <p:cBhvr>
                                        <p:cTn id="23" dur="50" fill="hold">
                                          <p:stCondLst>
                                            <p:cond delay="0"/>
                                          </p:stCondLst>
                                        </p:cTn>
                                        <p:tgtEl>
                                          <p:spTgt spid="12">
                                            <p:txEl>
                                              <p:pRg st="0" end="0"/>
                                            </p:txEl>
                                          </p:spTgt>
                                        </p:tgtEl>
                                        <p:attrNameLst>
                                          <p:attrName>r</p:attrName>
                                        </p:attrNameLst>
                                      </p:cBhvr>
                                    </p:animRot>
                                    <p:animRot by="-240000">
                                      <p:cBhvr>
                                        <p:cTn id="24" dur="100" fill="hold">
                                          <p:stCondLst>
                                            <p:cond delay="100"/>
                                          </p:stCondLst>
                                        </p:cTn>
                                        <p:tgtEl>
                                          <p:spTgt spid="12">
                                            <p:txEl>
                                              <p:pRg st="0" end="0"/>
                                            </p:txEl>
                                          </p:spTgt>
                                        </p:tgtEl>
                                        <p:attrNameLst>
                                          <p:attrName>r</p:attrName>
                                        </p:attrNameLst>
                                      </p:cBhvr>
                                    </p:animRot>
                                    <p:animRot by="240000">
                                      <p:cBhvr>
                                        <p:cTn id="25" dur="100" fill="hold">
                                          <p:stCondLst>
                                            <p:cond delay="200"/>
                                          </p:stCondLst>
                                        </p:cTn>
                                        <p:tgtEl>
                                          <p:spTgt spid="12">
                                            <p:txEl>
                                              <p:pRg st="0" end="0"/>
                                            </p:txEl>
                                          </p:spTgt>
                                        </p:tgtEl>
                                        <p:attrNameLst>
                                          <p:attrName>r</p:attrName>
                                        </p:attrNameLst>
                                      </p:cBhvr>
                                    </p:animRot>
                                    <p:animRot by="-240000">
                                      <p:cBhvr>
                                        <p:cTn id="26" dur="100" fill="hold">
                                          <p:stCondLst>
                                            <p:cond delay="300"/>
                                          </p:stCondLst>
                                        </p:cTn>
                                        <p:tgtEl>
                                          <p:spTgt spid="12">
                                            <p:txEl>
                                              <p:pRg st="0" end="0"/>
                                            </p:txEl>
                                          </p:spTgt>
                                        </p:tgtEl>
                                        <p:attrNameLst>
                                          <p:attrName>r</p:attrName>
                                        </p:attrNameLst>
                                      </p:cBhvr>
                                    </p:animRot>
                                    <p:animRot by="120000">
                                      <p:cBhvr>
                                        <p:cTn id="27" dur="100" fill="hold">
                                          <p:stCondLst>
                                            <p:cond delay="400"/>
                                          </p:stCondLst>
                                        </p:cTn>
                                        <p:tgtEl>
                                          <p:spTgt spid="12">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animBg="1"/>
      <p:bldP spid="12" grpId="1" uiExpand="1"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p:cNvSpPr/>
          <p:nvPr/>
        </p:nvSpPr>
        <p:spPr>
          <a:xfrm>
            <a:off x="7800109" y="6311112"/>
            <a:ext cx="4139891" cy="36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8" name="Рисунок 2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442672" y="3743502"/>
            <a:ext cx="4319709" cy="29410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 name="Рисунок 26"/>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96350" y="3747862"/>
            <a:ext cx="5134697" cy="29410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Рисунок 18"/>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239675" y="205291"/>
            <a:ext cx="7700325" cy="34145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2" name="Рисунок 31">
            <a:extLst>
              <a:ext uri="{FF2B5EF4-FFF2-40B4-BE49-F238E27FC236}">
                <a16:creationId xmlns:a16="http://schemas.microsoft.com/office/drawing/2014/main" id="{1DA321BA-0F1E-45C3-9481-87FE2B4114CF}"/>
              </a:ext>
            </a:extLst>
          </p:cNvPr>
          <p:cNvPicPr>
            <a:picLocks noGrp="1" noChangeAspect="1"/>
          </p:cNvPicPr>
          <p:nvPr>
            <p:ph type="pic" sz="quarter" idx="24"/>
          </p:nvPr>
        </p:nvPicPr>
        <p:blipFill rotWithShape="1">
          <a:blip r:embed="rId6" cstate="print">
            <a:extLst>
              <a:ext uri="{28A0092B-C50C-407E-A947-70E740481C1C}">
                <a14:useLocalDpi xmlns:a14="http://schemas.microsoft.com/office/drawing/2010/main"/>
              </a:ext>
            </a:extLst>
          </a:blip>
          <a:srcRect/>
          <a:stretch/>
        </p:blipFill>
        <p:spPr>
          <a:xfrm>
            <a:off x="379234" y="205291"/>
            <a:ext cx="3804935" cy="34145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Номер слайда 3">
            <a:extLst>
              <a:ext uri="{FF2B5EF4-FFF2-40B4-BE49-F238E27FC236}">
                <a16:creationId xmlns:a16="http://schemas.microsoft.com/office/drawing/2014/main" id="{9DF98E81-42A1-48D6-833C-4D68E8688400}"/>
              </a:ext>
            </a:extLst>
          </p:cNvPr>
          <p:cNvSpPr>
            <a:spLocks noGrp="1"/>
          </p:cNvSpPr>
          <p:nvPr>
            <p:ph type="sldNum" sz="quarter" idx="22"/>
          </p:nvPr>
        </p:nvSpPr>
        <p:spPr/>
        <p:txBody>
          <a:bodyPr rtlCol="0"/>
          <a:lstStyle/>
          <a:p>
            <a:pPr rtl="0"/>
            <a:fld id="{058DB212-BFA2-403F-85EF-DFD3FF6D973A}" type="slidenum">
              <a:rPr lang="ru-RU" smtClean="0"/>
              <a:pPr rtl="0"/>
              <a:t>4</a:t>
            </a:fld>
            <a:endParaRPr lang="ru-RU"/>
          </a:p>
        </p:txBody>
      </p:sp>
      <p:sp>
        <p:nvSpPr>
          <p:cNvPr id="23" name="Выноска-облако 22"/>
          <p:cNvSpPr/>
          <p:nvPr/>
        </p:nvSpPr>
        <p:spPr>
          <a:xfrm>
            <a:off x="1451358" y="2920188"/>
            <a:ext cx="4474622" cy="2502783"/>
          </a:xfrm>
          <a:prstGeom prst="cloudCallout">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solidFill>
                  <a:schemeClr val="tx1"/>
                </a:solidFill>
                <a:latin typeface="+mj-lt"/>
              </a:rPr>
              <a:t>There are several exhibits in the museum. They are dedicated to the Great Patriotic War and the contribution that our region made to the Victory.</a:t>
            </a:r>
          </a:p>
        </p:txBody>
      </p:sp>
      <p:pic>
        <p:nvPicPr>
          <p:cNvPr id="8" name="Рисунок 7"/>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9257" y="3619851"/>
            <a:ext cx="2941230" cy="3136603"/>
          </a:xfrm>
          <a:prstGeom prst="rect">
            <a:avLst/>
          </a:prstGeom>
        </p:spPr>
      </p:pic>
      <p:sp>
        <p:nvSpPr>
          <p:cNvPr id="33" name="Выноска-облако 32"/>
          <p:cNvSpPr/>
          <p:nvPr/>
        </p:nvSpPr>
        <p:spPr>
          <a:xfrm flipH="1">
            <a:off x="5142781" y="3042951"/>
            <a:ext cx="5314655" cy="3207694"/>
          </a:xfrm>
          <a:prstGeom prst="cloudCallou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i="1" dirty="0">
                <a:solidFill>
                  <a:schemeClr val="tx1"/>
                </a:solidFill>
                <a:latin typeface="+mj-lt"/>
              </a:rPr>
              <a:t>У входа, в первой комнате – панорама от музея Победы. На ней мы видим крупнейшие битвы войны. Дальше – информационные стенды о «</a:t>
            </a:r>
            <a:r>
              <a:rPr lang="ru-RU" sz="1600" b="1" i="1" dirty="0" err="1">
                <a:solidFill>
                  <a:schemeClr val="tx1"/>
                </a:solidFill>
                <a:latin typeface="+mj-lt"/>
              </a:rPr>
              <a:t>Молотовской</a:t>
            </a:r>
            <a:r>
              <a:rPr lang="ru-RU" sz="1600" b="1" i="1" dirty="0">
                <a:solidFill>
                  <a:schemeClr val="tx1"/>
                </a:solidFill>
                <a:latin typeface="+mj-lt"/>
              </a:rPr>
              <a:t>» танковой бригаде, о пути, который она прошла на войне. </a:t>
            </a:r>
          </a:p>
        </p:txBody>
      </p:sp>
      <p:pic>
        <p:nvPicPr>
          <p:cNvPr id="13" name="Рисунок 12"/>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0087357" y="3619851"/>
            <a:ext cx="2527668" cy="3405823"/>
          </a:xfrm>
          <a:prstGeom prst="rect">
            <a:avLst/>
          </a:prstGeom>
        </p:spPr>
      </p:pic>
    </p:spTree>
    <p:extLst>
      <p:ext uri="{BB962C8B-B14F-4D97-AF65-F5344CB8AC3E}">
        <p14:creationId xmlns:p14="http://schemas.microsoft.com/office/powerpoint/2010/main" val="28593442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1000"/>
                                        <p:tgtEl>
                                          <p:spTgt spid="33"/>
                                        </p:tgtEl>
                                      </p:cBhvr>
                                    </p:animEffect>
                                    <p:anim calcmode="lin" valueType="num">
                                      <p:cBhvr>
                                        <p:cTn id="15" dur="1000" fill="hold"/>
                                        <p:tgtEl>
                                          <p:spTgt spid="33"/>
                                        </p:tgtEl>
                                        <p:attrNameLst>
                                          <p:attrName>ppt_x</p:attrName>
                                        </p:attrNameLst>
                                      </p:cBhvr>
                                      <p:tavLst>
                                        <p:tav tm="0">
                                          <p:val>
                                            <p:strVal val="#ppt_x"/>
                                          </p:val>
                                        </p:tav>
                                        <p:tav tm="100000">
                                          <p:val>
                                            <p:strVal val="#ppt_x"/>
                                          </p:val>
                                        </p:tav>
                                      </p:tavLst>
                                    </p:anim>
                                    <p:anim calcmode="lin" valueType="num">
                                      <p:cBhvr>
                                        <p:cTn id="1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Прямоугольник 28"/>
          <p:cNvSpPr/>
          <p:nvPr/>
        </p:nvSpPr>
        <p:spPr>
          <a:xfrm>
            <a:off x="0" y="4862945"/>
            <a:ext cx="12192000" cy="19760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9" name="Рисунок 8">
            <a:extLst>
              <a:ext uri="{FF2B5EF4-FFF2-40B4-BE49-F238E27FC236}">
                <a16:creationId xmlns:a16="http://schemas.microsoft.com/office/drawing/2014/main" id="{3B897A90-2F7D-477C-8B8B-424335955515}"/>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0" y="0"/>
            <a:ext cx="12214090" cy="4862945"/>
          </a:xfrm>
        </p:spPr>
      </p:pic>
      <p:grpSp>
        <p:nvGrpSpPr>
          <p:cNvPr id="15" name="Группа 14" title="Бумажная фоторамка">
            <a:extLst>
              <a:ext uri="{FF2B5EF4-FFF2-40B4-BE49-F238E27FC236}">
                <a16:creationId xmlns:a16="http://schemas.microsoft.com/office/drawing/2014/main" id="{2BB77C0C-1042-44F9-A00C-9DEE176AE494}"/>
              </a:ext>
            </a:extLst>
          </p:cNvPr>
          <p:cNvGrpSpPr/>
          <p:nvPr/>
        </p:nvGrpSpPr>
        <p:grpSpPr>
          <a:xfrm rot="21295767">
            <a:off x="5213054" y="1125704"/>
            <a:ext cx="3474160" cy="4337342"/>
            <a:chOff x="4636201" y="-1745975"/>
            <a:chExt cx="3474160" cy="4337342"/>
          </a:xfrm>
        </p:grpSpPr>
        <p:sp>
          <p:nvSpPr>
            <p:cNvPr id="16" name="Параллелограмм 15">
              <a:extLst>
                <a:ext uri="{FF2B5EF4-FFF2-40B4-BE49-F238E27FC236}">
                  <a16:creationId xmlns:a16="http://schemas.microsoft.com/office/drawing/2014/main" id="{269610D6-7006-4BA5-A69B-3C7A4ED489FF}"/>
                </a:ext>
              </a:extLst>
            </p:cNvPr>
            <p:cNvSpPr/>
            <p:nvPr userDrawn="1"/>
          </p:nvSpPr>
          <p:spPr>
            <a:xfrm rot="5400000">
              <a:off x="4813604" y="-705389"/>
              <a:ext cx="3220061" cy="3373452"/>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17" name="Прямоугольник: скругленные углы 16" descr="Бумажная фоторамка">
              <a:extLst>
                <a:ext uri="{FF2B5EF4-FFF2-40B4-BE49-F238E27FC236}">
                  <a16:creationId xmlns:a16="http://schemas.microsoft.com/office/drawing/2014/main" id="{796A7B23-46FE-43D7-A493-FB56337C450D}"/>
                </a:ext>
              </a:extLst>
            </p:cNvPr>
            <p:cNvSpPr/>
            <p:nvPr userDrawn="1"/>
          </p:nvSpPr>
          <p:spPr>
            <a:xfrm>
              <a:off x="4636201" y="-1745975"/>
              <a:ext cx="3220061" cy="3910358"/>
            </a:xfrm>
            <a:prstGeom prst="roundRect">
              <a:avLst>
                <a:gd name="adj" fmla="val 454"/>
              </a:avLst>
            </a:prstGeom>
            <a:blipFill dpi="0" rotWithShape="1">
              <a:blip r:embed="rId4" cstate="screen">
                <a:extLs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orbel"/>
                <a:ea typeface="+mn-ea"/>
                <a:cs typeface="+mn-cs"/>
              </a:endParaRPr>
            </a:p>
          </p:txBody>
        </p:sp>
      </p:grpSp>
      <p:grpSp>
        <p:nvGrpSpPr>
          <p:cNvPr id="18" name="Группа 17" title="Бумажная фоторамка">
            <a:extLst>
              <a:ext uri="{FF2B5EF4-FFF2-40B4-BE49-F238E27FC236}">
                <a16:creationId xmlns:a16="http://schemas.microsoft.com/office/drawing/2014/main" id="{B6B1D40C-7E92-4FF3-A3DE-A858E37F3928}"/>
              </a:ext>
            </a:extLst>
          </p:cNvPr>
          <p:cNvGrpSpPr/>
          <p:nvPr/>
        </p:nvGrpSpPr>
        <p:grpSpPr>
          <a:xfrm>
            <a:off x="8294018" y="401177"/>
            <a:ext cx="2847409" cy="3554872"/>
            <a:chOff x="12781483" y="-1318991"/>
            <a:chExt cx="3132150" cy="3910359"/>
          </a:xfrm>
        </p:grpSpPr>
        <p:sp>
          <p:nvSpPr>
            <p:cNvPr id="19" name="Параллелограмм 18">
              <a:extLst>
                <a:ext uri="{FF2B5EF4-FFF2-40B4-BE49-F238E27FC236}">
                  <a16:creationId xmlns:a16="http://schemas.microsoft.com/office/drawing/2014/main" id="{E3463503-E42B-437B-A892-C13AB4A175E5}"/>
                </a:ext>
              </a:extLst>
            </p:cNvPr>
            <p:cNvSpPr/>
            <p:nvPr userDrawn="1"/>
          </p:nvSpPr>
          <p:spPr>
            <a:xfrm rot="5400000">
              <a:off x="12941422" y="-380844"/>
              <a:ext cx="2903066" cy="3041357"/>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20" name="Прямоугольник: скругленные углы 19" descr="Бумажная фоторамка">
              <a:extLst>
                <a:ext uri="{FF2B5EF4-FFF2-40B4-BE49-F238E27FC236}">
                  <a16:creationId xmlns:a16="http://schemas.microsoft.com/office/drawing/2014/main" id="{0EF8A4BF-A43E-4569-9286-DE035DF7EE4B}"/>
                </a:ext>
              </a:extLst>
            </p:cNvPr>
            <p:cNvSpPr/>
            <p:nvPr userDrawn="1"/>
          </p:nvSpPr>
          <p:spPr>
            <a:xfrm>
              <a:off x="12781483" y="-1318991"/>
              <a:ext cx="2903066" cy="3525408"/>
            </a:xfrm>
            <a:prstGeom prst="roundRect">
              <a:avLst>
                <a:gd name="adj" fmla="val 454"/>
              </a:avLst>
            </a:prstGeom>
            <a:blipFill dpi="0" rotWithShape="1">
              <a:blip r:embed="rId4" cstate="screen">
                <a:extLs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orbel"/>
                <a:ea typeface="+mn-ea"/>
                <a:cs typeface="+mn-cs"/>
              </a:endParaRPr>
            </a:p>
          </p:txBody>
        </p:sp>
      </p:grpSp>
      <p:grpSp>
        <p:nvGrpSpPr>
          <p:cNvPr id="21" name="Группа 20" title="Бумажная фоторамка">
            <a:extLst>
              <a:ext uri="{FF2B5EF4-FFF2-40B4-BE49-F238E27FC236}">
                <a16:creationId xmlns:a16="http://schemas.microsoft.com/office/drawing/2014/main" id="{80AD151C-9F8B-457A-B87A-CA2E5927E2C9}"/>
              </a:ext>
            </a:extLst>
          </p:cNvPr>
          <p:cNvGrpSpPr/>
          <p:nvPr/>
        </p:nvGrpSpPr>
        <p:grpSpPr>
          <a:xfrm rot="182524">
            <a:off x="8625708" y="3010143"/>
            <a:ext cx="2699564" cy="3418505"/>
            <a:chOff x="8372395" y="-1103087"/>
            <a:chExt cx="2969520" cy="3760355"/>
          </a:xfrm>
        </p:grpSpPr>
        <p:sp>
          <p:nvSpPr>
            <p:cNvPr id="22" name="Параллелограмм 21">
              <a:extLst>
                <a:ext uri="{FF2B5EF4-FFF2-40B4-BE49-F238E27FC236}">
                  <a16:creationId xmlns:a16="http://schemas.microsoft.com/office/drawing/2014/main" id="{E507910B-BCDF-4B2E-B3A2-47A0AAB13151}"/>
                </a:ext>
              </a:extLst>
            </p:cNvPr>
            <p:cNvSpPr/>
            <p:nvPr userDrawn="1"/>
          </p:nvSpPr>
          <p:spPr>
            <a:xfrm rot="16200000" flipH="1">
              <a:off x="8437722" y="-150836"/>
              <a:ext cx="2742777" cy="2873432"/>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23" name="Прямоугольник: скругленные углы 22" descr="Бумажная фоторамка">
              <a:extLst>
                <a:ext uri="{FF2B5EF4-FFF2-40B4-BE49-F238E27FC236}">
                  <a16:creationId xmlns:a16="http://schemas.microsoft.com/office/drawing/2014/main" id="{E991952B-2BE5-44A2-84BD-A9364DF019BB}"/>
                </a:ext>
              </a:extLst>
            </p:cNvPr>
            <p:cNvSpPr/>
            <p:nvPr userDrawn="1"/>
          </p:nvSpPr>
          <p:spPr>
            <a:xfrm>
              <a:off x="8599138" y="-1103087"/>
              <a:ext cx="2742777" cy="3330757"/>
            </a:xfrm>
            <a:prstGeom prst="roundRect">
              <a:avLst>
                <a:gd name="adj" fmla="val 454"/>
              </a:avLst>
            </a:prstGeom>
            <a:blipFill dpi="0" rotWithShape="1">
              <a:blip r:embed="rId4" cstate="screen">
                <a:extLs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orbel"/>
                <a:ea typeface="+mn-ea"/>
                <a:cs typeface="+mn-cs"/>
              </a:endParaRPr>
            </a:p>
          </p:txBody>
        </p:sp>
      </p:grpSp>
      <p:cxnSp>
        <p:nvCxnSpPr>
          <p:cNvPr id="8" name="Прямая соединительная линия 7" descr="вертикальная линия">
            <a:extLst>
              <a:ext uri="{FF2B5EF4-FFF2-40B4-BE49-F238E27FC236}">
                <a16:creationId xmlns:a16="http://schemas.microsoft.com/office/drawing/2014/main" id="{C0B893E7-2D9C-445D-8C3C-B056DC61CD6B}"/>
              </a:ext>
              <a:ext uri="{C183D7F6-B498-43B3-948B-1728B52AA6E4}">
                <adec:decorative xmlns="" xmlns:adec="http://schemas.microsoft.com/office/drawing/2017/decorative" val="1"/>
              </a:ext>
            </a:extLst>
          </p:cNvPr>
          <p:cNvCxnSpPr>
            <a:cxnSpLocks/>
          </p:cNvCxnSpPr>
          <p:nvPr/>
        </p:nvCxnSpPr>
        <p:spPr>
          <a:xfrm>
            <a:off x="3834387" y="5396948"/>
            <a:ext cx="0" cy="838349"/>
          </a:xfrm>
          <a:prstGeom prst="line">
            <a:avLst/>
          </a:prstGeom>
          <a:ln w="381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27" name="Рисунок 26"/>
          <p:cNvPicPr>
            <a:picLocks noGrp="1" noChangeAspect="1"/>
          </p:cNvPicPr>
          <p:nvPr>
            <p:ph type="pic" sz="quarter" idx="13"/>
          </p:nvPr>
        </p:nvPicPr>
        <p:blipFill rotWithShape="1">
          <a:blip r:embed="rId5" cstate="print">
            <a:extLst>
              <a:ext uri="{28A0092B-C50C-407E-A947-70E740481C1C}">
                <a14:useLocalDpi xmlns:a14="http://schemas.microsoft.com/office/drawing/2010/main"/>
              </a:ext>
            </a:extLst>
          </a:blip>
          <a:srcRect/>
          <a:stretch/>
        </p:blipFill>
        <p:spPr>
          <a:xfrm rot="5400000">
            <a:off x="8318950" y="753225"/>
            <a:ext cx="2574373" cy="2193940"/>
          </a:xfrm>
        </p:spPr>
      </p:pic>
      <p:sp>
        <p:nvSpPr>
          <p:cNvPr id="10" name="Прямоугольник 9"/>
          <p:cNvSpPr/>
          <p:nvPr/>
        </p:nvSpPr>
        <p:spPr>
          <a:xfrm rot="208286">
            <a:off x="8970693" y="3347326"/>
            <a:ext cx="2236160" cy="2308324"/>
          </a:xfrm>
          <a:prstGeom prst="rect">
            <a:avLst/>
          </a:prstGeom>
        </p:spPr>
        <p:txBody>
          <a:bodyPr wrap="square">
            <a:spAutoFit/>
          </a:bodyPr>
          <a:lstStyle/>
          <a:p>
            <a:r>
              <a:rPr lang="ru-RU" sz="1600" b="1" i="1" dirty="0">
                <a:solidFill>
                  <a:schemeClr val="tx1">
                    <a:lumMod val="75000"/>
                    <a:lumOff val="25000"/>
                  </a:schemeClr>
                </a:solidFill>
              </a:rPr>
              <a:t>У нас </a:t>
            </a:r>
            <a:r>
              <a:rPr lang="ru-RU" sz="1600" b="1" i="1" dirty="0" smtClean="0">
                <a:solidFill>
                  <a:schemeClr val="tx1">
                    <a:lumMod val="75000"/>
                    <a:lumOff val="25000"/>
                  </a:schemeClr>
                </a:solidFill>
              </a:rPr>
              <a:t>есть стенды, архивные фотографии и документы, которые рассказывают о моторостроительном заводе имени Сталина в военные годы. </a:t>
            </a:r>
            <a:endParaRPr lang="ru-RU" sz="1600" b="1" i="1" dirty="0">
              <a:solidFill>
                <a:schemeClr val="tx1">
                  <a:lumMod val="75000"/>
                  <a:lumOff val="25000"/>
                </a:schemeClr>
              </a:solidFill>
            </a:endParaRPr>
          </a:p>
        </p:txBody>
      </p:sp>
      <p:sp>
        <p:nvSpPr>
          <p:cNvPr id="12" name="Прямоугольник 11"/>
          <p:cNvSpPr/>
          <p:nvPr/>
        </p:nvSpPr>
        <p:spPr>
          <a:xfrm rot="21333105">
            <a:off x="5395805" y="1507044"/>
            <a:ext cx="2827892" cy="2585323"/>
          </a:xfrm>
          <a:prstGeom prst="rect">
            <a:avLst/>
          </a:prstGeom>
        </p:spPr>
        <p:txBody>
          <a:bodyPr wrap="square">
            <a:spAutoFit/>
          </a:bodyPr>
          <a:lstStyle/>
          <a:p>
            <a:r>
              <a:rPr lang="en-US" b="1" i="1" dirty="0">
                <a:solidFill>
                  <a:schemeClr val="tx1">
                    <a:lumMod val="75000"/>
                    <a:lumOff val="25000"/>
                  </a:schemeClr>
                </a:solidFill>
              </a:rPr>
              <a:t>Our school and the district, where we live, was named after the hero of the War </a:t>
            </a:r>
            <a:r>
              <a:rPr lang="en-US" b="1" i="1" dirty="0" err="1">
                <a:solidFill>
                  <a:schemeClr val="tx1">
                    <a:lumMod val="75000"/>
                    <a:lumOff val="25000"/>
                  </a:schemeClr>
                </a:solidFill>
              </a:rPr>
              <a:t>Krasnov</a:t>
            </a:r>
            <a:r>
              <a:rPr lang="en-US" b="1" i="1" dirty="0">
                <a:solidFill>
                  <a:schemeClr val="tx1">
                    <a:lumMod val="75000"/>
                    <a:lumOff val="25000"/>
                  </a:schemeClr>
                </a:solidFill>
              </a:rPr>
              <a:t>. The district was founded because a lot of people worked at the Engine Factory. Many parents of our classmates work in the factory today</a:t>
            </a:r>
            <a:r>
              <a:rPr lang="en-US" dirty="0"/>
              <a:t>.</a:t>
            </a:r>
            <a:endParaRPr lang="ru-RU" dirty="0"/>
          </a:p>
        </p:txBody>
      </p:sp>
      <p:pic>
        <p:nvPicPr>
          <p:cNvPr id="28" name="Рисунок 27"/>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49928" y="2886900"/>
            <a:ext cx="3997081" cy="3952090"/>
          </a:xfrm>
          <a:prstGeom prst="rect">
            <a:avLst/>
          </a:prstGeom>
        </p:spPr>
      </p:pic>
      <p:pic>
        <p:nvPicPr>
          <p:cNvPr id="31" name="Рисунок 30"/>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rot="20629046">
            <a:off x="6250507" y="4749171"/>
            <a:ext cx="1968949" cy="1347225"/>
          </a:xfrm>
          <a:prstGeom prst="rect">
            <a:avLst/>
          </a:prstGeom>
          <a:ln>
            <a:noFill/>
          </a:ln>
          <a:effectLst>
            <a:outerShdw blurRad="292100" dist="139700" dir="2700000" algn="tl" rotWithShape="0">
              <a:srgbClr val="333333">
                <a:alpha val="65000"/>
              </a:srgbClr>
            </a:outerShdw>
          </a:effectLst>
        </p:spPr>
      </p:pic>
      <p:pic>
        <p:nvPicPr>
          <p:cNvPr id="30" name="Рисунок 29"/>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rot="618439">
            <a:off x="3380706" y="4936814"/>
            <a:ext cx="2921133" cy="15980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967823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Рисунок 28"/>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5400000">
            <a:off x="492097" y="3270177"/>
            <a:ext cx="1823759" cy="1431159"/>
          </a:xfrm>
          <a:prstGeom prst="rect">
            <a:avLst/>
          </a:prstGeom>
        </p:spPr>
      </p:pic>
      <p:sp>
        <p:nvSpPr>
          <p:cNvPr id="17" name="Объект 16"/>
          <p:cNvSpPr>
            <a:spLocks noGrp="1"/>
          </p:cNvSpPr>
          <p:nvPr>
            <p:ph sz="half" idx="1"/>
          </p:nvPr>
        </p:nvSpPr>
        <p:spPr>
          <a:xfrm>
            <a:off x="484241" y="303355"/>
            <a:ext cx="5819127" cy="2265182"/>
          </a:xfrm>
        </p:spPr>
        <p:txBody>
          <a:bodyPr/>
          <a:lstStyle/>
          <a:p>
            <a:pPr marL="0" indent="0" algn="just">
              <a:buNone/>
            </a:pPr>
            <a:r>
              <a:rPr lang="ru-RU" sz="1600" i="1" dirty="0">
                <a:solidFill>
                  <a:schemeClr val="tx1"/>
                </a:solidFill>
                <a:latin typeface="+mj-lt"/>
              </a:rPr>
              <a:t>Предмет нашей особой гордости – это экспозиция </a:t>
            </a:r>
            <a:r>
              <a:rPr lang="ru-RU" sz="1600" b="1" i="1" dirty="0">
                <a:solidFill>
                  <a:schemeClr val="tx1"/>
                </a:solidFill>
                <a:latin typeface="+mj-lt"/>
              </a:rPr>
              <a:t>«Подвиг народа». </a:t>
            </a:r>
            <a:r>
              <a:rPr lang="ru-RU" sz="1600" i="1" dirty="0">
                <a:solidFill>
                  <a:schemeClr val="tx1"/>
                </a:solidFill>
                <a:latin typeface="+mj-lt"/>
              </a:rPr>
              <a:t>Мы многое можем узнать о истории нашей страны и о Великой Отечественной  войне из учебников. Но не часто мы задумываемся о том, что историю делают простые люди, такие как мы с вами. Наши сверстники ковали победу на моторостроительном заводе, наши прадедушки уходили на войну, а наши прабабушки ждали редких писем с фронта, вся страна работала не покладая рук</a:t>
            </a:r>
            <a:r>
              <a:rPr lang="ru-RU" sz="1600" i="1" dirty="0" smtClean="0">
                <a:solidFill>
                  <a:schemeClr val="tx1"/>
                </a:solidFill>
                <a:latin typeface="+mj-lt"/>
              </a:rPr>
              <a:t>.</a:t>
            </a:r>
            <a:endParaRPr lang="ru-RU" sz="1600" i="1" dirty="0">
              <a:solidFill>
                <a:schemeClr val="tx1"/>
              </a:solidFill>
              <a:latin typeface="+mj-lt"/>
            </a:endParaRPr>
          </a:p>
        </p:txBody>
      </p:sp>
      <p:sp>
        <p:nvSpPr>
          <p:cNvPr id="4" name="Номер слайда 3"/>
          <p:cNvSpPr>
            <a:spLocks noGrp="1"/>
          </p:cNvSpPr>
          <p:nvPr>
            <p:ph type="sldNum" sz="quarter" idx="4294967295"/>
          </p:nvPr>
        </p:nvSpPr>
        <p:spPr>
          <a:xfrm>
            <a:off x="11831638" y="6311900"/>
            <a:ext cx="360362" cy="358775"/>
          </a:xfrm>
        </p:spPr>
        <p:txBody>
          <a:bodyPr/>
          <a:lstStyle/>
          <a:p>
            <a:pPr rtl="0"/>
            <a:fld id="{058DB212-BFA2-403F-85EF-DFD3FF6D973A}" type="slidenum">
              <a:rPr lang="ru-RU" noProof="0" smtClean="0"/>
              <a:pPr rtl="0"/>
              <a:t>6</a:t>
            </a:fld>
            <a:endParaRPr lang="ru-RU" noProof="0"/>
          </a:p>
        </p:txBody>
      </p:sp>
      <p:pic>
        <p:nvPicPr>
          <p:cNvPr id="24" name="Рисунок 23"/>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a:xfrm rot="5400000">
            <a:off x="6043982" y="883020"/>
            <a:ext cx="6407404" cy="51679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5" name="Прямоугольник 24"/>
          <p:cNvSpPr/>
          <p:nvPr/>
        </p:nvSpPr>
        <p:spPr>
          <a:xfrm>
            <a:off x="2251774" y="2343091"/>
            <a:ext cx="2952889" cy="2554545"/>
          </a:xfrm>
          <a:prstGeom prst="rect">
            <a:avLst/>
          </a:prstGeom>
        </p:spPr>
        <p:txBody>
          <a:bodyPr wrap="square">
            <a:spAutoFit/>
          </a:bodyPr>
          <a:lstStyle/>
          <a:p>
            <a:r>
              <a:rPr lang="en-US" sz="1600" i="1" dirty="0">
                <a:latin typeface="+mj-lt"/>
              </a:rPr>
              <a:t>We have collected information about the participants of the Great Patriotic War. During last year students, parents and teachers were bringing photographs, letters, and medals of their relatives. The most interesting stories were written on the stand.</a:t>
            </a:r>
          </a:p>
        </p:txBody>
      </p:sp>
      <p:pic>
        <p:nvPicPr>
          <p:cNvPr id="27" name="Рисунок 26"/>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855014" y="3211389"/>
            <a:ext cx="2645912" cy="3459286"/>
          </a:xfrm>
          <a:prstGeom prst="rect">
            <a:avLst/>
          </a:prstGeom>
        </p:spPr>
      </p:pic>
      <p:pic>
        <p:nvPicPr>
          <p:cNvPr id="28" name="Рисунок 27"/>
          <p:cNvPicPr>
            <a:picLocks noChangeAspect="1"/>
          </p:cNvPicPr>
          <p:nvPr/>
        </p:nvPicPr>
        <p:blipFill>
          <a:blip r:embed="rId5"/>
          <a:stretch>
            <a:fillRect/>
          </a:stretch>
        </p:blipFill>
        <p:spPr>
          <a:xfrm>
            <a:off x="-239414" y="3011091"/>
            <a:ext cx="2426418" cy="3846909"/>
          </a:xfrm>
          <a:prstGeom prst="rect">
            <a:avLst/>
          </a:prstGeom>
        </p:spPr>
      </p:pic>
    </p:spTree>
    <p:extLst>
      <p:ext uri="{BB962C8B-B14F-4D97-AF65-F5344CB8AC3E}">
        <p14:creationId xmlns:p14="http://schemas.microsoft.com/office/powerpoint/2010/main" val="13151271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623DBD36-62D3-45C6-ACFA-6939164B543D}"/>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3823629" y="184344"/>
            <a:ext cx="8116372" cy="64867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Заголовок 3">
            <a:extLst>
              <a:ext uri="{FF2B5EF4-FFF2-40B4-BE49-F238E27FC236}">
                <a16:creationId xmlns:a16="http://schemas.microsoft.com/office/drawing/2014/main" id="{D14FF202-733E-466A-BD6F-E2223BAC0FD4}"/>
              </a:ext>
            </a:extLst>
          </p:cNvPr>
          <p:cNvSpPr>
            <a:spLocks noGrp="1"/>
          </p:cNvSpPr>
          <p:nvPr>
            <p:ph type="title"/>
          </p:nvPr>
        </p:nvSpPr>
        <p:spPr>
          <a:xfrm>
            <a:off x="540000" y="539999"/>
            <a:ext cx="3028700" cy="5595587"/>
          </a:xfrm>
        </p:spPr>
        <p:txBody>
          <a:bodyPr rtlCol="0"/>
          <a:lstStyle/>
          <a:p>
            <a:r>
              <a:rPr lang="en-US" sz="2000" i="1" dirty="0"/>
              <a:t>Now our center is a unique educational place where different events are held</a:t>
            </a:r>
            <a:r>
              <a:rPr lang="en-US" sz="2000" i="1" dirty="0" smtClean="0"/>
              <a:t>.</a:t>
            </a:r>
            <a:r>
              <a:rPr lang="ru-RU" sz="2000" i="1" dirty="0" smtClean="0"/>
              <a:t/>
            </a:r>
            <a:br>
              <a:rPr lang="ru-RU" sz="2000" i="1" dirty="0" smtClean="0"/>
            </a:br>
            <a:r>
              <a:rPr lang="ru-RU" sz="2000" i="1" dirty="0" smtClean="0"/>
              <a:t/>
            </a:r>
            <a:br>
              <a:rPr lang="ru-RU" sz="2000" i="1" dirty="0" smtClean="0"/>
            </a:br>
            <a:r>
              <a:rPr lang="ru-RU" sz="2000" i="1" dirty="0" smtClean="0"/>
              <a:t>На </a:t>
            </a:r>
            <a:r>
              <a:rPr lang="ru-RU" sz="2000" i="1" dirty="0"/>
              <a:t>постоянной основе работает школа молодых экскурсоводов, регулярно проходят показы в рамках исторического киноклуба, а так же запланированы исторические игры-</a:t>
            </a:r>
            <a:r>
              <a:rPr lang="ru-RU" sz="2000" i="1" dirty="0" err="1"/>
              <a:t>квесты</a:t>
            </a:r>
            <a:r>
              <a:rPr lang="ru-RU" sz="2000" i="1" dirty="0"/>
              <a:t> и учебно-практические конференции.</a:t>
            </a:r>
          </a:p>
        </p:txBody>
      </p:sp>
      <p:sp>
        <p:nvSpPr>
          <p:cNvPr id="5" name="Номер слайда 4">
            <a:extLst>
              <a:ext uri="{FF2B5EF4-FFF2-40B4-BE49-F238E27FC236}">
                <a16:creationId xmlns:a16="http://schemas.microsoft.com/office/drawing/2014/main" id="{32767930-10D5-4F1B-BDB7-F69DA159202B}"/>
              </a:ext>
            </a:extLst>
          </p:cNvPr>
          <p:cNvSpPr>
            <a:spLocks noGrp="1"/>
          </p:cNvSpPr>
          <p:nvPr>
            <p:ph type="sldNum" sz="quarter" idx="22"/>
          </p:nvPr>
        </p:nvSpPr>
        <p:spPr/>
        <p:txBody>
          <a:bodyPr rtlCol="0"/>
          <a:lstStyle/>
          <a:p>
            <a:pPr rtl="0"/>
            <a:fld id="{058DB212-BFA2-403F-85EF-DFD3FF6D973A}" type="slidenum">
              <a:rPr lang="ru-RU" smtClean="0"/>
              <a:pPr rtl="0"/>
              <a:t>7</a:t>
            </a:fld>
            <a:endParaRPr lang="ru-RU"/>
          </a:p>
        </p:txBody>
      </p:sp>
    </p:spTree>
    <p:extLst>
      <p:ext uri="{BB962C8B-B14F-4D97-AF65-F5344CB8AC3E}">
        <p14:creationId xmlns:p14="http://schemas.microsoft.com/office/powerpoint/2010/main" val="24247753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a:extLst>
              <a:ext uri="{FF2B5EF4-FFF2-40B4-BE49-F238E27FC236}">
                <a16:creationId xmlns:a16="http://schemas.microsoft.com/office/drawing/2014/main" id="{79DEFEC4-3582-416C-9471-7E15DA0FE2D2}"/>
              </a:ext>
            </a:extLst>
          </p:cNvPr>
          <p:cNvSpPr>
            <a:spLocks noGrp="1"/>
          </p:cNvSpPr>
          <p:nvPr>
            <p:ph type="title"/>
          </p:nvPr>
        </p:nvSpPr>
        <p:spPr/>
        <p:txBody>
          <a:bodyPr rtlCol="0"/>
          <a:lstStyle/>
          <a:p>
            <a:pPr rtl="0"/>
            <a:r>
              <a:rPr lang="ru-RU" dirty="0" smtClean="0"/>
              <a:t>МЕРОПРИЯТИЯ, ВСТРЕЧИ, КОНФЕРЕНЦИИ</a:t>
            </a:r>
            <a:endParaRPr lang="ru-RU" dirty="0"/>
          </a:p>
        </p:txBody>
      </p:sp>
      <p:pic>
        <p:nvPicPr>
          <p:cNvPr id="11" name="Рисунок 10">
            <a:extLst>
              <a:ext uri="{FF2B5EF4-FFF2-40B4-BE49-F238E27FC236}">
                <a16:creationId xmlns:a16="http://schemas.microsoft.com/office/drawing/2014/main" id="{4908E6B5-D79A-4C35-865E-FB1B0F4B447E}"/>
              </a:ext>
            </a:extLst>
          </p:cNvPr>
          <p:cNvPicPr>
            <a:picLocks noGrp="1" noChangeAspect="1"/>
          </p:cNvPicPr>
          <p:nvPr>
            <p:ph type="pic" sz="quarter" idx="11"/>
          </p:nvPr>
        </p:nvPicPr>
        <p:blipFill>
          <a:blip r:embed="rId3" cstate="print">
            <a:extLst>
              <a:ext uri="{28A0092B-C50C-407E-A947-70E740481C1C}">
                <a14:useLocalDpi xmlns:a14="http://schemas.microsoft.com/office/drawing/2010/main"/>
              </a:ext>
            </a:extLst>
          </a:blip>
          <a:stretch>
            <a:fillRect/>
          </a:stretch>
        </p:blipFill>
        <p:spPr>
          <a:xfrm flipH="1">
            <a:off x="934385" y="1815315"/>
            <a:ext cx="2736000" cy="2052000"/>
          </a:xfrm>
        </p:spPr>
      </p:pic>
      <p:sp>
        <p:nvSpPr>
          <p:cNvPr id="4" name="Текст 3">
            <a:extLst>
              <a:ext uri="{FF2B5EF4-FFF2-40B4-BE49-F238E27FC236}">
                <a16:creationId xmlns:a16="http://schemas.microsoft.com/office/drawing/2014/main" id="{5CB7A2EF-516F-42FD-96C5-403A45E6C2B4}"/>
              </a:ext>
            </a:extLst>
          </p:cNvPr>
          <p:cNvSpPr>
            <a:spLocks noGrp="1"/>
          </p:cNvSpPr>
          <p:nvPr>
            <p:ph type="body" sz="quarter" idx="16"/>
          </p:nvPr>
        </p:nvSpPr>
        <p:spPr>
          <a:xfrm>
            <a:off x="934385" y="4501167"/>
            <a:ext cx="2736000" cy="495300"/>
          </a:xfrm>
        </p:spPr>
        <p:txBody>
          <a:bodyPr rtlCol="0"/>
          <a:lstStyle/>
          <a:p>
            <a:pPr rtl="0"/>
            <a:r>
              <a:rPr lang="ru-RU" noProof="1" smtClean="0"/>
              <a:t>КИНОКЛУБ «МАРШАЛЫ ПОБЕДЫ»</a:t>
            </a:r>
            <a:endParaRPr lang="ru-RU" noProof="1"/>
          </a:p>
        </p:txBody>
      </p:sp>
      <p:pic>
        <p:nvPicPr>
          <p:cNvPr id="13" name="Рисунок 12">
            <a:extLst>
              <a:ext uri="{FF2B5EF4-FFF2-40B4-BE49-F238E27FC236}">
                <a16:creationId xmlns:a16="http://schemas.microsoft.com/office/drawing/2014/main" id="{1841FA04-62D2-4C9E-BC38-F7E550B228E4}"/>
              </a:ext>
            </a:extLst>
          </p:cNvPr>
          <p:cNvPicPr>
            <a:picLocks noGrp="1" noChangeAspect="1"/>
          </p:cNvPicPr>
          <p:nvPr>
            <p:ph type="pic" sz="quarter" idx="23"/>
          </p:nvPr>
        </p:nvPicPr>
        <p:blipFill rotWithShape="1">
          <a:blip r:embed="rId4" cstate="print">
            <a:extLst>
              <a:ext uri="{28A0092B-C50C-407E-A947-70E740481C1C}">
                <a14:useLocalDpi xmlns:a14="http://schemas.microsoft.com/office/drawing/2010/main"/>
              </a:ext>
            </a:extLst>
          </a:blip>
          <a:srcRect/>
          <a:stretch/>
        </p:blipFill>
        <p:spPr>
          <a:xfrm flipH="1">
            <a:off x="4627222" y="1815315"/>
            <a:ext cx="2750465" cy="2052000"/>
          </a:xfrm>
        </p:spPr>
      </p:pic>
      <p:sp>
        <p:nvSpPr>
          <p:cNvPr id="9" name="Текст 8">
            <a:extLst>
              <a:ext uri="{FF2B5EF4-FFF2-40B4-BE49-F238E27FC236}">
                <a16:creationId xmlns:a16="http://schemas.microsoft.com/office/drawing/2014/main" id="{7FCABA70-B848-4777-A55F-6C2C759CACC3}"/>
              </a:ext>
            </a:extLst>
          </p:cNvPr>
          <p:cNvSpPr>
            <a:spLocks noGrp="1"/>
          </p:cNvSpPr>
          <p:nvPr>
            <p:ph type="body" sz="quarter" idx="24"/>
          </p:nvPr>
        </p:nvSpPr>
        <p:spPr>
          <a:xfrm>
            <a:off x="4627222" y="4501167"/>
            <a:ext cx="2736000" cy="495300"/>
          </a:xfrm>
        </p:spPr>
        <p:txBody>
          <a:bodyPr rtlCol="0"/>
          <a:lstStyle/>
          <a:p>
            <a:pPr rtl="0"/>
            <a:r>
              <a:rPr lang="ru-RU" dirty="0" smtClean="0"/>
              <a:t>КРУГЛЫЙ СТОЛ «ВОСХОЖДЕНИЕ»</a:t>
            </a:r>
            <a:endParaRPr lang="ru-RU" noProof="1"/>
          </a:p>
        </p:txBody>
      </p:sp>
      <p:sp>
        <p:nvSpPr>
          <p:cNvPr id="5" name="Текст 4">
            <a:extLst>
              <a:ext uri="{FF2B5EF4-FFF2-40B4-BE49-F238E27FC236}">
                <a16:creationId xmlns:a16="http://schemas.microsoft.com/office/drawing/2014/main" id="{0109A6F3-A2E6-4510-8517-14511CEFB11A}"/>
              </a:ext>
            </a:extLst>
          </p:cNvPr>
          <p:cNvSpPr>
            <a:spLocks noGrp="1"/>
          </p:cNvSpPr>
          <p:nvPr>
            <p:ph type="body" sz="quarter" idx="18"/>
          </p:nvPr>
        </p:nvSpPr>
        <p:spPr>
          <a:xfrm>
            <a:off x="8362811" y="4501167"/>
            <a:ext cx="2736000" cy="495300"/>
          </a:xfrm>
        </p:spPr>
        <p:txBody>
          <a:bodyPr rtlCol="0"/>
          <a:lstStyle/>
          <a:p>
            <a:pPr rtl="0"/>
            <a:r>
              <a:rPr lang="ru-RU" dirty="0" smtClean="0"/>
              <a:t>КОНФЕРЕНЦИЯ «ГОВОРЯТ НЕ ЗНАВШИЕ ВОЙНЫ»</a:t>
            </a:r>
            <a:endParaRPr lang="ru-RU" noProof="1"/>
          </a:p>
        </p:txBody>
      </p:sp>
      <p:sp>
        <p:nvSpPr>
          <p:cNvPr id="7" name="Номер слайда 6">
            <a:extLst>
              <a:ext uri="{FF2B5EF4-FFF2-40B4-BE49-F238E27FC236}">
                <a16:creationId xmlns:a16="http://schemas.microsoft.com/office/drawing/2014/main" id="{A4FC1209-661D-4153-A676-AE8B5108834E}"/>
              </a:ext>
            </a:extLst>
          </p:cNvPr>
          <p:cNvSpPr>
            <a:spLocks noGrp="1"/>
          </p:cNvSpPr>
          <p:nvPr>
            <p:ph type="sldNum" sz="quarter" idx="22"/>
          </p:nvPr>
        </p:nvSpPr>
        <p:spPr/>
        <p:txBody>
          <a:bodyPr rtlCol="0"/>
          <a:lstStyle/>
          <a:p>
            <a:pPr rtl="0"/>
            <a:fld id="{058DB212-BFA2-403F-85EF-DFD3FF6D973A}" type="slidenum">
              <a:rPr lang="ru-RU" smtClean="0"/>
              <a:pPr rtl="0"/>
              <a:t>8</a:t>
            </a:fld>
            <a:endParaRPr lang="ru-RU" dirty="0"/>
          </a:p>
        </p:txBody>
      </p:sp>
      <p:pic>
        <p:nvPicPr>
          <p:cNvPr id="2" name="Рисунок 1"/>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320061" y="1815316"/>
            <a:ext cx="2821500" cy="2052000"/>
          </a:xfrm>
          <a:prstGeom prst="rect">
            <a:avLst/>
          </a:prstGeom>
        </p:spPr>
      </p:pic>
      <p:sp>
        <p:nvSpPr>
          <p:cNvPr id="8" name="Прямоугольник 7"/>
          <p:cNvSpPr/>
          <p:nvPr/>
        </p:nvSpPr>
        <p:spPr>
          <a:xfrm>
            <a:off x="7813964" y="6151418"/>
            <a:ext cx="4126036" cy="5196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Рисунок 9"/>
          <p:cNvPicPr>
            <a:picLocks noChangeAspect="1"/>
          </p:cNvPicPr>
          <p:nvPr/>
        </p:nvPicPr>
        <p:blipFill>
          <a:blip r:embed="rId6"/>
          <a:stretch>
            <a:fillRect/>
          </a:stretch>
        </p:blipFill>
        <p:spPr>
          <a:xfrm>
            <a:off x="4366447" y="1488289"/>
            <a:ext cx="3257550" cy="3952875"/>
          </a:xfrm>
          <a:prstGeom prst="rect">
            <a:avLst/>
          </a:prstGeom>
        </p:spPr>
      </p:pic>
      <p:pic>
        <p:nvPicPr>
          <p:cNvPr id="12" name="Рисунок 11"/>
          <p:cNvPicPr>
            <a:picLocks noChangeAspect="1"/>
          </p:cNvPicPr>
          <p:nvPr/>
        </p:nvPicPr>
        <p:blipFill rotWithShape="1">
          <a:blip r:embed="rId7" cstate="print">
            <a:extLst>
              <a:ext uri="{28A0092B-C50C-407E-A947-70E740481C1C}">
                <a14:useLocalDpi xmlns:a14="http://schemas.microsoft.com/office/drawing/2010/main"/>
              </a:ext>
            </a:extLst>
          </a:blip>
          <a:srcRect r="16275" b="26792"/>
          <a:stretch/>
        </p:blipFill>
        <p:spPr>
          <a:xfrm>
            <a:off x="4661555" y="5261512"/>
            <a:ext cx="2808889" cy="1170716"/>
          </a:xfrm>
          <a:prstGeom prst="rect">
            <a:avLst/>
          </a:prstGeom>
        </p:spPr>
      </p:pic>
    </p:spTree>
    <p:extLst>
      <p:ext uri="{BB962C8B-B14F-4D97-AF65-F5344CB8AC3E}">
        <p14:creationId xmlns:p14="http://schemas.microsoft.com/office/powerpoint/2010/main" val="1069831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Тема Office">
  <a:themeElements>
    <a:clrScheme name="Tektronic">
      <a:dk1>
        <a:sysClr val="windowText" lastClr="000000"/>
      </a:dk1>
      <a:lt1>
        <a:sysClr val="window" lastClr="FFFFFF"/>
      </a:lt1>
      <a:dk2>
        <a:srgbClr val="3E434A"/>
      </a:dk2>
      <a:lt2>
        <a:srgbClr val="D7D8D2"/>
      </a:lt2>
      <a:accent1>
        <a:srgbClr val="1AB5D7"/>
      </a:accent1>
      <a:accent2>
        <a:srgbClr val="192852"/>
      </a:accent2>
      <a:accent3>
        <a:srgbClr val="74C044"/>
      </a:accent3>
      <a:accent4>
        <a:srgbClr val="A4CE3A"/>
      </a:accent4>
      <a:accent5>
        <a:srgbClr val="F05B24"/>
      </a:accent5>
      <a:accent6>
        <a:srgbClr val="F5F5F5"/>
      </a:accent6>
      <a:hlink>
        <a:srgbClr val="1AB5D7"/>
      </a:hlink>
      <a:folHlink>
        <a:srgbClr val="3E434A"/>
      </a:folHlink>
    </a:clrScheme>
    <a:fontScheme name="Custom 164">
      <a:majorFont>
        <a:latin typeface="Bookman Old Style"/>
        <a:ea typeface=""/>
        <a:cs typeface=""/>
      </a:majorFont>
      <a:minorFont>
        <a:latin typeface="Corbe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30677677_TF66699876" id="{08188EA5-16A2-4E11-84CA-46FF133E48F4}" vid="{93BA1A01-209A-4782-9725-EA85D64026EA}"/>
    </a:ext>
  </a:extLst>
</a:theme>
</file>

<file path=ppt/theme/theme2.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464B38D5-95D0-4710-B7D9-673E8E7CA3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41EC539-8BB8-450C-A808-015610205AE1}">
  <ds:schemaRefs>
    <ds:schemaRef ds:uri="http://schemas.microsoft.com/sharepoint/v3/contenttype/forms"/>
  </ds:schemaRefs>
</ds:datastoreItem>
</file>

<file path=customXml/itemProps3.xml><?xml version="1.0" encoding="utf-8"?>
<ds:datastoreItem xmlns:ds="http://schemas.openxmlformats.org/officeDocument/2006/customXml" ds:itemID="{1FBB8BD0-1203-44FD-A239-ECC49F53881D}">
  <ds:schemaRefs>
    <ds:schemaRef ds:uri="http://schemas.microsoft.com/office/2006/documentManagement/types"/>
    <ds:schemaRef ds:uri="http://purl.org/dc/elements/1.1/"/>
    <ds:schemaRef ds:uri="http://www.w3.org/XML/1998/namespace"/>
    <ds:schemaRef ds:uri="6dc4bcd6-49db-4c07-9060-8acfc67cef9f"/>
    <ds:schemaRef ds:uri="http://schemas.microsoft.com/office/2006/metadata/properties"/>
    <ds:schemaRef ds:uri="http://purl.org/dc/terms/"/>
    <ds:schemaRef ds:uri="http://purl.org/dc/dcmitype/"/>
    <ds:schemaRef ds:uri="http://schemas.microsoft.com/sharepoint/v3"/>
    <ds:schemaRef ds:uri="http://schemas.microsoft.com/office/infopath/2007/PartnerControls"/>
    <ds:schemaRef ds:uri="http://schemas.openxmlformats.org/package/2006/metadata/core-properties"/>
    <ds:schemaRef ds:uri="fb0879af-3eba-417a-a55a-ffe6dcd6ca77"/>
  </ds:schemaRefs>
</ds:datastoreItem>
</file>

<file path=docProps/app.xml><?xml version="1.0" encoding="utf-8"?>
<Properties xmlns="http://schemas.openxmlformats.org/officeDocument/2006/extended-properties" xmlns:vt="http://schemas.openxmlformats.org/officeDocument/2006/docPropsVTypes">
  <Template>Презентация фотомонтажа</Template>
  <TotalTime>0</TotalTime>
  <Words>494</Words>
  <Application>Microsoft Office PowerPoint</Application>
  <PresentationFormat>Широкоэкранный</PresentationFormat>
  <Paragraphs>39</Paragraphs>
  <Slides>8</Slides>
  <Notes>7</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8</vt:i4>
      </vt:variant>
    </vt:vector>
  </HeadingPairs>
  <TitlesOfParts>
    <vt:vector size="14" baseType="lpstr">
      <vt:lpstr>Arial</vt:lpstr>
      <vt:lpstr>Bookman Old Style</vt:lpstr>
      <vt:lpstr>Calibri</vt:lpstr>
      <vt:lpstr>Corbel</vt:lpstr>
      <vt:lpstr>Times New Roman</vt:lpstr>
      <vt:lpstr>Тема Office</vt:lpstr>
      <vt:lpstr>Экскурсия по  Историко-культурному центру «Восхождение»</vt:lpstr>
      <vt:lpstr>Слайд 5</vt:lpstr>
      <vt:lpstr>Слайд 2</vt:lpstr>
      <vt:lpstr>Презентация PowerPoint</vt:lpstr>
      <vt:lpstr>Презентация PowerPoint</vt:lpstr>
      <vt:lpstr>Презентация PowerPoint</vt:lpstr>
      <vt:lpstr>Now our center is a unique educational place where different events are held.  На постоянной основе работает школа молодых экскурсоводов, регулярно проходят показы в рамках исторического киноклуба, а так же запланированы исторические игры-квесты и учебно-практические конференции.</vt:lpstr>
      <vt:lpstr>МЕРОПРИЯТИЯ, ВСТРЕЧИ, КОНФЕРЕНЦИИ</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2020-02-11T14:24:06Z</dcterms:created>
  <dcterms:modified xsi:type="dcterms:W3CDTF">2020-02-12T18:09:23Z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0x010100DEEA25CC0A0AC24199CDC46C25B8B0BC</vt:lpwstr>
  </property>
</Properties>
</file>